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82" r:id="rId3"/>
    <p:sldId id="274" r:id="rId4"/>
    <p:sldId id="280" r:id="rId5"/>
    <p:sldId id="294" r:id="rId6"/>
    <p:sldId id="295"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76385E-47E6-4CD4-AE31-DEDC87CDC96F}" v="95" dt="2025-01-25T14:26:51.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418" autoAdjust="0"/>
  </p:normalViewPr>
  <p:slideViewPr>
    <p:cSldViewPr snapToGrid="0">
      <p:cViewPr varScale="1">
        <p:scale>
          <a:sx n="109" d="100"/>
          <a:sy n="109" d="100"/>
        </p:scale>
        <p:origin x="216" y="256"/>
      </p:cViewPr>
      <p:guideLst/>
    </p:cSldViewPr>
  </p:slideViewPr>
  <p:outlineViewPr>
    <p:cViewPr>
      <p:scale>
        <a:sx n="33" d="100"/>
        <a:sy n="33" d="100"/>
      </p:scale>
      <p:origin x="0" y="-1495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5:59.499"/>
    </inkml:context>
    <inkml:brush xml:id="br0">
      <inkml:brushProperty name="width" value="0.05" units="cm"/>
      <inkml:brushProperty name="height" value="0.05" units="cm"/>
      <inkml:brushProperty name="color" value="#FFFFFF"/>
    </inkml:brush>
  </inkml:definitions>
  <inkml:trace contextRef="#ctx0" brushRef="#br0">6025 0 24575,'-1'2'0,"0"0"0,0 1 0,-1-1 0,1 0 0,0-1 0,-1 1 0,0 0 0,1 0 0,-1-1 0,0 1 0,0-1 0,0 1 0,-3 1 0,-36 10 0,41-13 0,-192 30 0,172-28 0,-172 20 0,-996 44-928,-15-61-432,978-6 1231,-2166-2-517,1890 3 1981,455 0-7798</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47.846"/>
    </inkml:context>
    <inkml:brush xml:id="br0">
      <inkml:brushProperty name="width" value="0.035" units="cm"/>
      <inkml:brushProperty name="height" value="0.035" units="cm"/>
      <inkml:brushProperty name="color" value="#FFFFFF"/>
    </inkml:brush>
  </inkml:definitions>
  <inkml:trace contextRef="#ctx0" brushRef="#br0">0 471 24575,'30'-42'0,"1"2"0,56-57 0,84-56 0,-150 136 0,0-3 0,1 2 0,1 1 0,1 1 0,51-26 0,-68 40 0,-1 0 0,1 1 0,-1-1 0,1 1 0,0 1 0,-1-1 0,1 1 0,0 0 0,0 1 0,-1 0 0,1 0 0,0 0 0,-1 1 0,1 0 0,-1 0 0,0 1 0,0-1 0,0 1 0,0 1 0,9 6 0,-1 0 0,0 0 0,-1 1 0,-1 1 0,0 0 0,-1 0 0,0 2 0,10 15 0,-13-16-1,0 1-1,-2 0 0,1 0 1,-2 0-1,0 1 1,4 23-1,9 94 85,-1-2-1520,-9-96-5389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5:59.500"/>
    </inkml:context>
    <inkml:brush xml:id="br0">
      <inkml:brushProperty name="width" value="0.05" units="cm"/>
      <inkml:brushProperty name="height" value="0.05" units="cm"/>
      <inkml:brushProperty name="color" value="#FFFFFF"/>
    </inkml:brush>
  </inkml:definitions>
  <inkml:trace contextRef="#ctx0" brushRef="#br0">191 0 24575,'-3'4'0,"1"-1"0,-1 1 0,1 0 0,0 0 0,0 0 0,1 0 0,-3 5 0,-2 9 0,-81 173 0,74-159 0,1 1 0,2 0 0,-8 40 0,-6 104 0,23-170 0,1 0 0,0-1 0,0 1 0,0 0 0,1-1 0,0 1 0,0 0 0,1-1 0,0 0 0,0 1 0,6 11 0,-5-14 0,0 0 0,0 0 0,0 0 0,0 0 0,1-1 0,-1 1 0,1-1 0,0 0 0,0 0 0,0 0 0,0-1 0,1 1 0,-1-1 0,1 0 0,0 0 0,8 1 0,119 19-1365,-84-9-5461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5:59.502"/>
    </inkml:context>
    <inkml:brush xml:id="br0">
      <inkml:brushProperty name="width" value="0.05" units="cm"/>
      <inkml:brushProperty name="height" value="0.05" units="cm"/>
      <inkml:brushProperty name="color" value="#FFFFFF"/>
    </inkml:brush>
  </inkml:definitions>
  <inkml:trace contextRef="#ctx0" brushRef="#br0">176 958 24575,'0'-10'0,"-11"-32"0,-4-25 0,1-28 0,-3-26 0,2 3 0,-8 5 0,1 16 0,3 8 0,6 14 0,-1 3 0,1 14-8191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5:59.503"/>
    </inkml:context>
    <inkml:brush xml:id="br0">
      <inkml:brushProperty name="width" value="0.05" units="cm"/>
      <inkml:brushProperty name="height" value="0.05" units="cm"/>
      <inkml:brushProperty name="color" value="#FFFFFF"/>
    </inkml:brush>
  </inkml:definitions>
  <inkml:trace contextRef="#ctx0" brushRef="#br0">11 267 24575,'-2'-4'0,"1"0"0,-1-1 0,1 1 0,0 0 0,0-1 0,0 1 0,0-1 0,1 1 0,0-1 0,0 1 0,0-1 0,1 1 0,-1-1 0,1 1 0,0-1 0,0 1 0,1 0 0,-1-1 0,1 1 0,0 0 0,0 0 0,0 0 0,1 0 0,-1 1 0,1-1 0,4-4 0,6-5 0,0 0 0,1 1 0,0 0 0,0 1 0,20-11 0,-17 12 0,1 1 0,0 1 0,0 1 0,1 0 0,0 2 0,1 0 0,-1 1 0,1 0 0,19 1 0,21 0 0,98 10 0,-141-5 0,-1 0 0,0 1 0,1 1 0,-1 0 0,-1 1 0,1 1 0,-1 0 0,0 1 0,0 1 0,-1 0 0,0 1 0,19 17 0,8 6-1365,-3-2-5461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39.201"/>
    </inkml:context>
    <inkml:brush xml:id="br0">
      <inkml:brushProperty name="width" value="0.035" units="cm"/>
      <inkml:brushProperty name="height" value="0.035" units="cm"/>
      <inkml:brushProperty name="color" value="#FFFFFF"/>
    </inkml:brush>
  </inkml:definitions>
  <inkml:trace contextRef="#ctx0" brushRef="#br0">3928 1039 24575,'0'-6'0,"-1"0"0,1 1 0,-1-1 0,0 0 0,-1 1 0,0-1 0,1 1 0,-2 0 0,-4-10 0,-2 0 0,-1 0 0,-12-12 0,-6-4 0,-1 1 0,-2 2 0,-1 1 0,-1 2 0,-59-36 0,-197-86 0,35 37-420,-368-108 0,460 172 417,-229-61-24,-6 33 9,327 66 65,0 3-1,-135 8 1,178 1 67,-1 1-1,1 1 1,0 2 0,0 0-1,1 2 1,-26 13 0,-144 90-209,153-87 142,-38 25-47,3 4 0,-77 67 0,120-90 0,2 1 0,1 1 0,2 2 0,1 1 0,2 1 0,-29 54 0,27-34 0,3 1 0,-32 103 0,47-118 0,1 0 0,2 1 0,2 0 0,0 76 0,11 196-1365,-5-282-5461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40.494"/>
    </inkml:context>
    <inkml:brush xml:id="br0">
      <inkml:brushProperty name="width" value="0.035" units="cm"/>
      <inkml:brushProperty name="height" value="0.035" units="cm"/>
      <inkml:brushProperty name="color" value="#FFFFFF"/>
    </inkml:brush>
  </inkml:definitions>
  <inkml:trace contextRef="#ctx0" brushRef="#br0">1 51 24575,'0'19'0,"1"1"0,0-1 0,2 1 0,0-1 0,1 0 0,2 0 0,-1-1 0,2 0 0,1 1 0,18 31 0,21 31 0,4-1 0,108 127 0,-148-195 0,1-1 0,0 1 0,1-2 0,0 0 0,1 0 0,0-1 0,0-1 0,17 7 0,-26-13 0,0 0 0,1 0 0,-1 0 0,0-1 0,1 1 0,-1-1 0,1-1 0,0 1 0,-1-1 0,1 0 0,-1 0 0,1-1 0,-1 1 0,1-1 0,-1-1 0,1 1 0,-1-1 0,0 0 0,1 0 0,-1 0 0,0-1 0,-1 0 0,1 0 0,0 0 0,-1 0 0,0-1 0,6-5 0,2-6 0,0-1 0,18-33 0,-11 18 0,-7 8 0,0-1 0,-2-1 0,-1 0 0,-1 0 0,-1-1 0,6-37 0,17-61 0,-16 80-341,-2 0 0,-2 0-1,4-50 1,-9 39-6485</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42.732"/>
    </inkml:context>
    <inkml:brush xml:id="br0">
      <inkml:brushProperty name="width" value="0.035" units="cm"/>
      <inkml:brushProperty name="height" value="0.035" units="cm"/>
      <inkml:brushProperty name="color" value="#FFFFFF"/>
    </inkml:brush>
  </inkml:definitions>
  <inkml:trace contextRef="#ctx0" brushRef="#br0">0 1 24575,'0'5'0,"17"19"0,21 5 0,32 14 0,9 0 0,8-2 0,17 2 0,-5-5 0,-7-9 0,-14-10 0,-16-8 0,-17-6-8191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43.908"/>
    </inkml:context>
    <inkml:brush xml:id="br0">
      <inkml:brushProperty name="width" value="0.035" units="cm"/>
      <inkml:brushProperty name="height" value="0.035" units="cm"/>
      <inkml:brushProperty name="color" value="#FFFFFF"/>
    </inkml:brush>
  </inkml:definitions>
  <inkml:trace contextRef="#ctx0" brushRef="#br0">1 0 24575,'346'172'0,"293"105"0,-611-267 0,-3-2 0,-1 2 0,0 1 0,29 16 0,-50-25 0,-1 0 0,0 0 0,1-1 0,-1 1 0,0 1 0,0-1 0,0 0 0,2 3 0,-4-4 0,0-1 0,1 1 0,-1 0 0,0-1 0,1 1 0,-1 0 0,0-1 0,0 1 0,0 0 0,0 0 0,1-1 0,-1 1 0,0 0 0,0 0 0,-1-1 0,1 1 0,0 0 0,0 0 0,0-1 0,0 1 0,-1 1 0,-1 0 0,1 0 0,-1-1 0,0 1 0,0 0 0,0-1 0,0 1 0,0-1 0,0 0 0,0 0 0,-1 0 0,1 0 0,0 0 0,-1 0 0,1-1 0,0 1 0,-1-1 0,-2 1 0,-47 6 0,-1-3 0,-61-2 0,-4 1 0,-26 3 0,-125 9 0,243-12-341,1 0 0,0 1-1,-38 12 1,28-3-6485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1-12T10:46:46.749"/>
    </inkml:context>
    <inkml:brush xml:id="br0">
      <inkml:brushProperty name="width" value="0.035" units="cm"/>
      <inkml:brushProperty name="height" value="0.035" units="cm"/>
      <inkml:brushProperty name="color" value="#FFFFFF"/>
    </inkml:brush>
  </inkml:definitions>
  <inkml:trace contextRef="#ctx0" brushRef="#br0">15 1187 24575,'-2'-1'0,"1"0"0,0-1 0,0 1 0,0 0 0,0 0 0,0-1 0,0 1 0,0-1 0,0 1 0,0-1 0,1 1 0,-1-1 0,1 1 0,-1-1 0,1 0 0,0 1 0,-1-1 0,1 0 0,0 1 0,0-1 0,0 0 0,0 0 0,0 1 0,1-1 0,0-2 0,11-44 0,-4 29 0,0 0 0,1 0 0,1 1 0,1 0 0,0 1 0,2 0 0,15-16 0,110-100 0,-88 88 0,5-4 0,-10 9 0,49-55 0,-82 81 0,0-1 0,-1-1 0,-1 0 0,0 0 0,-1-1 0,-1 0 0,0-1 0,5-19 0,0-20-273,-2 0 0,-3-1 0,-2 0 0,-2-89 0,-4 116-6553</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10E9AD-2F86-47DE-A1DC-2B34A637F7BF}" type="datetimeFigureOut">
              <a:rPr lang="fr-FR" smtClean="0"/>
              <a:t>28/02/2025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E0BA1B-FB89-4E96-A6F0-03EC51F3D5B4}" type="slidenum">
              <a:rPr lang="fr-FR" smtClean="0"/>
              <a:t>‹N°›</a:t>
            </a:fld>
            <a:endParaRPr lang="fr-FR"/>
          </a:p>
        </p:txBody>
      </p:sp>
    </p:spTree>
    <p:extLst>
      <p:ext uri="{BB962C8B-B14F-4D97-AF65-F5344CB8AC3E}">
        <p14:creationId xmlns:p14="http://schemas.microsoft.com/office/powerpoint/2010/main" val="464318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4A9EDC-5C9A-9564-241C-4C1688D1A69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C0BDCA28-4FF1-4168-42EA-1C42E9A430C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073691F-48BB-AD0F-5CC6-A763256DC690}"/>
              </a:ext>
            </a:extLst>
          </p:cNvPr>
          <p:cNvSpPr>
            <a:spLocks noGrp="1"/>
          </p:cNvSpPr>
          <p:nvPr>
            <p:ph type="dt" sz="half" idx="10"/>
          </p:nvPr>
        </p:nvSpPr>
        <p:spPr/>
        <p:txBody>
          <a:bodyPr/>
          <a:lstStyle/>
          <a:p>
            <a:fld id="{99B7B5FB-35F6-4BBA-9119-AB5814FB3CDE}" type="datetime1">
              <a:rPr lang="fr-FR" smtClean="0"/>
              <a:t>28/02/2025</a:t>
            </a:fld>
            <a:endParaRPr lang="fr-FR"/>
          </a:p>
        </p:txBody>
      </p:sp>
      <p:sp>
        <p:nvSpPr>
          <p:cNvPr id="5" name="Espace réservé du pied de page 4">
            <a:extLst>
              <a:ext uri="{FF2B5EF4-FFF2-40B4-BE49-F238E27FC236}">
                <a16:creationId xmlns:a16="http://schemas.microsoft.com/office/drawing/2014/main" id="{0F71C812-D22E-74B1-F2E3-60E18440F14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DA04913-FF63-F975-0A7A-B6E1FB4745FD}"/>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774906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85F73D-B23D-BEE3-0C31-27195BF37C3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46A6DA93-E9A2-7F29-7F58-F63A09AE1B2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85C015B-9C95-42E4-F31B-5F5E676C27F3}"/>
              </a:ext>
            </a:extLst>
          </p:cNvPr>
          <p:cNvSpPr>
            <a:spLocks noGrp="1"/>
          </p:cNvSpPr>
          <p:nvPr>
            <p:ph type="dt" sz="half" idx="10"/>
          </p:nvPr>
        </p:nvSpPr>
        <p:spPr/>
        <p:txBody>
          <a:bodyPr/>
          <a:lstStyle/>
          <a:p>
            <a:fld id="{57F85A75-53D2-4F84-8B0C-B5E9490F7109}" type="datetime1">
              <a:rPr lang="fr-FR" smtClean="0"/>
              <a:t>28/02/2025</a:t>
            </a:fld>
            <a:endParaRPr lang="fr-FR"/>
          </a:p>
        </p:txBody>
      </p:sp>
      <p:sp>
        <p:nvSpPr>
          <p:cNvPr id="5" name="Espace réservé du pied de page 4">
            <a:extLst>
              <a:ext uri="{FF2B5EF4-FFF2-40B4-BE49-F238E27FC236}">
                <a16:creationId xmlns:a16="http://schemas.microsoft.com/office/drawing/2014/main" id="{4E2676F5-DA71-C050-8D03-43D013E6647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D91ADBA-0696-699F-920F-639642651982}"/>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803302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7F79DCA8-6341-BB20-AA08-6930643DAD5C}"/>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55B6B993-797E-6FF8-4BA7-12869C0226A8}"/>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3748F78-DFF0-5ACE-1BBC-3D656CDCD1EA}"/>
              </a:ext>
            </a:extLst>
          </p:cNvPr>
          <p:cNvSpPr>
            <a:spLocks noGrp="1"/>
          </p:cNvSpPr>
          <p:nvPr>
            <p:ph type="dt" sz="half" idx="10"/>
          </p:nvPr>
        </p:nvSpPr>
        <p:spPr/>
        <p:txBody>
          <a:bodyPr/>
          <a:lstStyle/>
          <a:p>
            <a:fld id="{887BA9AB-2E6D-4130-BBE9-BFF84F59AC26}" type="datetime1">
              <a:rPr lang="fr-FR" smtClean="0"/>
              <a:t>28/02/2025</a:t>
            </a:fld>
            <a:endParaRPr lang="fr-FR"/>
          </a:p>
        </p:txBody>
      </p:sp>
      <p:sp>
        <p:nvSpPr>
          <p:cNvPr id="5" name="Espace réservé du pied de page 4">
            <a:extLst>
              <a:ext uri="{FF2B5EF4-FFF2-40B4-BE49-F238E27FC236}">
                <a16:creationId xmlns:a16="http://schemas.microsoft.com/office/drawing/2014/main" id="{AD5130A5-71E3-9DC9-044D-EA8FCFC9E45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019B6C1-AFE9-C20F-18A1-0024B49F587C}"/>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780347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4C70C2-213C-7C51-91D0-62E1FE777E1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733615-C126-5C7D-7D5F-BD410E87019E}"/>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3B0477C-DC04-9E8A-C48A-74DC7D250A5C}"/>
              </a:ext>
            </a:extLst>
          </p:cNvPr>
          <p:cNvSpPr>
            <a:spLocks noGrp="1"/>
          </p:cNvSpPr>
          <p:nvPr>
            <p:ph type="dt" sz="half" idx="10"/>
          </p:nvPr>
        </p:nvSpPr>
        <p:spPr/>
        <p:txBody>
          <a:bodyPr/>
          <a:lstStyle/>
          <a:p>
            <a:fld id="{A576A933-DB55-4192-9B36-E127AD7F5F97}" type="datetime1">
              <a:rPr lang="fr-FR" smtClean="0"/>
              <a:t>28/02/2025</a:t>
            </a:fld>
            <a:endParaRPr lang="fr-FR"/>
          </a:p>
        </p:txBody>
      </p:sp>
      <p:sp>
        <p:nvSpPr>
          <p:cNvPr id="5" name="Espace réservé du pied de page 4">
            <a:extLst>
              <a:ext uri="{FF2B5EF4-FFF2-40B4-BE49-F238E27FC236}">
                <a16:creationId xmlns:a16="http://schemas.microsoft.com/office/drawing/2014/main" id="{5235CEE0-B1BB-E731-D5A4-3EB5F72A195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1F384E6-B80D-8B90-5795-5BC6F2E849C2}"/>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478339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8D8069-3613-A5BE-B001-679B1478F7D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F978FED8-7181-E85E-B9BA-DBE6E918117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739C199-90CE-E55E-63E8-EDCA1B3DA918}"/>
              </a:ext>
            </a:extLst>
          </p:cNvPr>
          <p:cNvSpPr>
            <a:spLocks noGrp="1"/>
          </p:cNvSpPr>
          <p:nvPr>
            <p:ph type="dt" sz="half" idx="10"/>
          </p:nvPr>
        </p:nvSpPr>
        <p:spPr/>
        <p:txBody>
          <a:bodyPr/>
          <a:lstStyle/>
          <a:p>
            <a:fld id="{38B7D49C-E69F-4501-BE59-23545A137FBF}" type="datetime1">
              <a:rPr lang="fr-FR" smtClean="0"/>
              <a:t>28/02/2025</a:t>
            </a:fld>
            <a:endParaRPr lang="fr-FR"/>
          </a:p>
        </p:txBody>
      </p:sp>
      <p:sp>
        <p:nvSpPr>
          <p:cNvPr id="5" name="Espace réservé du pied de page 4">
            <a:extLst>
              <a:ext uri="{FF2B5EF4-FFF2-40B4-BE49-F238E27FC236}">
                <a16:creationId xmlns:a16="http://schemas.microsoft.com/office/drawing/2014/main" id="{2E359B54-18EA-36FE-6356-B9B060ED15A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612B74C-D883-53AA-C4FA-B3EAA4EA1549}"/>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3519100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B277798-0224-0A4A-8BEA-F9551C17229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B6F0C75-1D5C-76D2-5069-F4C029868CD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7150428-641D-9947-4DA1-359265ED0497}"/>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18D9E27-B2F7-0E51-D5C7-69204E94A87D}"/>
              </a:ext>
            </a:extLst>
          </p:cNvPr>
          <p:cNvSpPr>
            <a:spLocks noGrp="1"/>
          </p:cNvSpPr>
          <p:nvPr>
            <p:ph type="dt" sz="half" idx="10"/>
          </p:nvPr>
        </p:nvSpPr>
        <p:spPr/>
        <p:txBody>
          <a:bodyPr/>
          <a:lstStyle/>
          <a:p>
            <a:fld id="{C4B4FD2D-6D53-4460-B84A-3FB036AAA09D}" type="datetime1">
              <a:rPr lang="fr-FR" smtClean="0"/>
              <a:t>28/02/2025</a:t>
            </a:fld>
            <a:endParaRPr lang="fr-FR"/>
          </a:p>
        </p:txBody>
      </p:sp>
      <p:sp>
        <p:nvSpPr>
          <p:cNvPr id="6" name="Espace réservé du pied de page 5">
            <a:extLst>
              <a:ext uri="{FF2B5EF4-FFF2-40B4-BE49-F238E27FC236}">
                <a16:creationId xmlns:a16="http://schemas.microsoft.com/office/drawing/2014/main" id="{05320198-B21C-42EA-089F-4A0E23681DB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C1A21AB-EC01-9B71-8B2E-5F46229EA759}"/>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549830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33912F-2004-E021-C345-DAF1E0E432E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4D5722F-A339-BDDC-F4B7-8E0628E0D2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57F677F1-1179-E37D-5372-9B95D4C18C2F}"/>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12CFAF4A-F5AB-1910-A579-623568E84BB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6B3D6E1-78A5-C2BB-1DC6-79CF15246627}"/>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75B1DF8-03AF-C989-5B92-A7384ABBEC8F}"/>
              </a:ext>
            </a:extLst>
          </p:cNvPr>
          <p:cNvSpPr>
            <a:spLocks noGrp="1"/>
          </p:cNvSpPr>
          <p:nvPr>
            <p:ph type="dt" sz="half" idx="10"/>
          </p:nvPr>
        </p:nvSpPr>
        <p:spPr/>
        <p:txBody>
          <a:bodyPr/>
          <a:lstStyle/>
          <a:p>
            <a:fld id="{64E7345D-F7B7-4CEE-ACD8-C57DB4614A36}" type="datetime1">
              <a:rPr lang="fr-FR" smtClean="0"/>
              <a:t>28/02/2025</a:t>
            </a:fld>
            <a:endParaRPr lang="fr-FR"/>
          </a:p>
        </p:txBody>
      </p:sp>
      <p:sp>
        <p:nvSpPr>
          <p:cNvPr id="8" name="Espace réservé du pied de page 7">
            <a:extLst>
              <a:ext uri="{FF2B5EF4-FFF2-40B4-BE49-F238E27FC236}">
                <a16:creationId xmlns:a16="http://schemas.microsoft.com/office/drawing/2014/main" id="{FD4663D8-D53B-6F60-12A2-489876C177D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53DCFEA-2C4E-0C25-2301-3423F796793C}"/>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296518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AADDCA-468E-F690-6010-2EA274C9EA7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8F282DD0-7E18-8FE9-3A0D-110E8295A081}"/>
              </a:ext>
            </a:extLst>
          </p:cNvPr>
          <p:cNvSpPr>
            <a:spLocks noGrp="1"/>
          </p:cNvSpPr>
          <p:nvPr>
            <p:ph type="dt" sz="half" idx="10"/>
          </p:nvPr>
        </p:nvSpPr>
        <p:spPr/>
        <p:txBody>
          <a:bodyPr/>
          <a:lstStyle/>
          <a:p>
            <a:fld id="{0C90B1D3-029E-400A-8E17-A0C8D59D9D67}" type="datetime1">
              <a:rPr lang="fr-FR" smtClean="0"/>
              <a:t>28/02/2025</a:t>
            </a:fld>
            <a:endParaRPr lang="fr-FR"/>
          </a:p>
        </p:txBody>
      </p:sp>
      <p:sp>
        <p:nvSpPr>
          <p:cNvPr id="4" name="Espace réservé du pied de page 3">
            <a:extLst>
              <a:ext uri="{FF2B5EF4-FFF2-40B4-BE49-F238E27FC236}">
                <a16:creationId xmlns:a16="http://schemas.microsoft.com/office/drawing/2014/main" id="{BE3D4AE5-2D38-81F4-A26E-75BCEC927E3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1ED7804-690E-72EF-7A16-4F6B901301D2}"/>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6973124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554AE30-D5E3-FF95-57E5-7A1DD5C9B3C4}"/>
              </a:ext>
            </a:extLst>
          </p:cNvPr>
          <p:cNvSpPr>
            <a:spLocks noGrp="1"/>
          </p:cNvSpPr>
          <p:nvPr>
            <p:ph type="dt" sz="half" idx="10"/>
          </p:nvPr>
        </p:nvSpPr>
        <p:spPr/>
        <p:txBody>
          <a:bodyPr/>
          <a:lstStyle/>
          <a:p>
            <a:fld id="{4130652B-BD22-45C6-8D74-595CB61BCCDD}" type="datetime1">
              <a:rPr lang="fr-FR" smtClean="0"/>
              <a:t>28/02/2025</a:t>
            </a:fld>
            <a:endParaRPr lang="fr-FR"/>
          </a:p>
        </p:txBody>
      </p:sp>
      <p:sp>
        <p:nvSpPr>
          <p:cNvPr id="3" name="Espace réservé du pied de page 2">
            <a:extLst>
              <a:ext uri="{FF2B5EF4-FFF2-40B4-BE49-F238E27FC236}">
                <a16:creationId xmlns:a16="http://schemas.microsoft.com/office/drawing/2014/main" id="{691D5C3B-CCF1-20F8-EDB2-BC0DF5CA909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B4E0E55-20BD-BD94-B8B5-0BDF84973F81}"/>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41543274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AFDD97-A8D3-72D5-1A83-7B812B314C5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2BCC739-621A-8129-B843-115B45DE4D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29A4462-242E-B3EB-35F7-9271AA4178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7FD8B35-15BE-4211-ACA9-15987D48CD6B}"/>
              </a:ext>
            </a:extLst>
          </p:cNvPr>
          <p:cNvSpPr>
            <a:spLocks noGrp="1"/>
          </p:cNvSpPr>
          <p:nvPr>
            <p:ph type="dt" sz="half" idx="10"/>
          </p:nvPr>
        </p:nvSpPr>
        <p:spPr/>
        <p:txBody>
          <a:bodyPr/>
          <a:lstStyle/>
          <a:p>
            <a:fld id="{5EA5E6BC-069D-4C38-BAF1-8018F801BA3E}" type="datetime1">
              <a:rPr lang="fr-FR" smtClean="0"/>
              <a:t>28/02/2025</a:t>
            </a:fld>
            <a:endParaRPr lang="fr-FR"/>
          </a:p>
        </p:txBody>
      </p:sp>
      <p:sp>
        <p:nvSpPr>
          <p:cNvPr id="6" name="Espace réservé du pied de page 5">
            <a:extLst>
              <a:ext uri="{FF2B5EF4-FFF2-40B4-BE49-F238E27FC236}">
                <a16:creationId xmlns:a16="http://schemas.microsoft.com/office/drawing/2014/main" id="{19078F02-1097-4F2B-52D8-B08CC32FB4E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93A400F-DBA1-FEE8-0E7B-401EE8C57FDE}"/>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3051646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27E069-6891-4AC0-0931-FDFDEF52871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AA67275-56C2-53EC-4DB0-C49F22B5B1F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62657B48-B4AA-8D13-38F5-B05CBCA5B9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33745935-4BA2-07F0-B995-4FC7FB6D607B}"/>
              </a:ext>
            </a:extLst>
          </p:cNvPr>
          <p:cNvSpPr>
            <a:spLocks noGrp="1"/>
          </p:cNvSpPr>
          <p:nvPr>
            <p:ph type="dt" sz="half" idx="10"/>
          </p:nvPr>
        </p:nvSpPr>
        <p:spPr/>
        <p:txBody>
          <a:bodyPr/>
          <a:lstStyle/>
          <a:p>
            <a:fld id="{60073C90-8731-4404-9222-30E61796BAAD}" type="datetime1">
              <a:rPr lang="fr-FR" smtClean="0"/>
              <a:t>28/02/2025</a:t>
            </a:fld>
            <a:endParaRPr lang="fr-FR"/>
          </a:p>
        </p:txBody>
      </p:sp>
      <p:sp>
        <p:nvSpPr>
          <p:cNvPr id="6" name="Espace réservé du pied de page 5">
            <a:extLst>
              <a:ext uri="{FF2B5EF4-FFF2-40B4-BE49-F238E27FC236}">
                <a16:creationId xmlns:a16="http://schemas.microsoft.com/office/drawing/2014/main" id="{F9C6051A-4F80-33C8-DCA5-261C9EDBF59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9326F7-8292-4ACA-B8E3-840597CE1126}"/>
              </a:ext>
            </a:extLst>
          </p:cNvPr>
          <p:cNvSpPr>
            <a:spLocks noGrp="1"/>
          </p:cNvSpPr>
          <p:nvPr>
            <p:ph type="sldNum" sz="quarter" idx="12"/>
          </p:nvPr>
        </p:nvSpPr>
        <p:spPr/>
        <p:txBody>
          <a:bodyPr/>
          <a:lstStyle/>
          <a:p>
            <a:fld id="{D248780D-3CD3-42F4-8EDA-A31A2227E261}" type="slidenum">
              <a:rPr lang="fr-FR" smtClean="0"/>
              <a:t>‹N°›</a:t>
            </a:fld>
            <a:endParaRPr lang="fr-FR"/>
          </a:p>
        </p:txBody>
      </p:sp>
    </p:spTree>
    <p:extLst>
      <p:ext uri="{BB962C8B-B14F-4D97-AF65-F5344CB8AC3E}">
        <p14:creationId xmlns:p14="http://schemas.microsoft.com/office/powerpoint/2010/main" val="817489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88842B1-E980-7668-4528-2D3B0203C5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E7636E8-0F7D-B978-3E9B-EBEC8346380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444374F-DAD6-C43D-3A86-B9A3FC68E4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A4EFDB-ADF8-4B51-9500-1621A03696DF}" type="datetime1">
              <a:rPr lang="fr-FR" smtClean="0"/>
              <a:t>28/02/2025</a:t>
            </a:fld>
            <a:endParaRPr lang="fr-FR"/>
          </a:p>
        </p:txBody>
      </p:sp>
      <p:sp>
        <p:nvSpPr>
          <p:cNvPr id="5" name="Espace réservé du pied de page 4">
            <a:extLst>
              <a:ext uri="{FF2B5EF4-FFF2-40B4-BE49-F238E27FC236}">
                <a16:creationId xmlns:a16="http://schemas.microsoft.com/office/drawing/2014/main" id="{E8397B09-2331-833C-8906-B22BFEBAD9C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42DE8EBA-FC13-7208-1AD8-AFB57A9424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248780D-3CD3-42F4-8EDA-A31A2227E261}" type="slidenum">
              <a:rPr lang="fr-FR" smtClean="0"/>
              <a:t>‹N°›</a:t>
            </a:fld>
            <a:endParaRPr lang="fr-FR"/>
          </a:p>
        </p:txBody>
      </p:sp>
    </p:spTree>
    <p:extLst>
      <p:ext uri="{BB962C8B-B14F-4D97-AF65-F5344CB8AC3E}">
        <p14:creationId xmlns:p14="http://schemas.microsoft.com/office/powerpoint/2010/main" val="1416965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3" Type="http://schemas.openxmlformats.org/officeDocument/2006/relationships/customXml" Target="../ink/ink4.xml"/><Relationship Id="rId18" Type="http://schemas.openxmlformats.org/officeDocument/2006/relationships/image" Target="../media/image510.png"/><Relationship Id="rId26" Type="http://schemas.openxmlformats.org/officeDocument/2006/relationships/image" Target="../media/image11.png"/><Relationship Id="rId21" Type="http://schemas.openxmlformats.org/officeDocument/2006/relationships/customXml" Target="../ink/ink8.xml"/><Relationship Id="rId7" Type="http://schemas.openxmlformats.org/officeDocument/2006/relationships/customXml" Target="../ink/ink3.xml"/><Relationship Id="rId12" Type="http://schemas.openxmlformats.org/officeDocument/2006/relationships/image" Target="../media/image610.png"/><Relationship Id="rId17" Type="http://schemas.openxmlformats.org/officeDocument/2006/relationships/customXml" Target="../ink/ink6.xml"/><Relationship Id="rId25" Type="http://schemas.openxmlformats.org/officeDocument/2006/relationships/customXml" Target="../ink/ink10.xml"/><Relationship Id="rId2" Type="http://schemas.openxmlformats.org/officeDocument/2006/relationships/customXml" Target="../ink/ink1.xml"/><Relationship Id="rId16" Type="http://schemas.openxmlformats.org/officeDocument/2006/relationships/image" Target="../media/image410.png"/><Relationship Id="rId20" Type="http://schemas.openxmlformats.org/officeDocument/2006/relationships/image" Target="../media/image83.png"/><Relationship Id="rId1" Type="http://schemas.openxmlformats.org/officeDocument/2006/relationships/slideLayout" Target="../slideLayouts/slideLayout2.xml"/><Relationship Id="rId6" Type="http://schemas.openxmlformats.org/officeDocument/2006/relationships/image" Target="../media/image310.png"/><Relationship Id="rId24" Type="http://schemas.openxmlformats.org/officeDocument/2006/relationships/image" Target="../media/image10.png"/><Relationship Id="rId5" Type="http://schemas.openxmlformats.org/officeDocument/2006/relationships/customXml" Target="../ink/ink2.xml"/><Relationship Id="rId15" Type="http://schemas.openxmlformats.org/officeDocument/2006/relationships/customXml" Target="../ink/ink5.xml"/><Relationship Id="rId23" Type="http://schemas.openxmlformats.org/officeDocument/2006/relationships/customXml" Target="../ink/ink9.xml"/><Relationship Id="rId19" Type="http://schemas.openxmlformats.org/officeDocument/2006/relationships/customXml" Target="../ink/ink7.xml"/><Relationship Id="rId4" Type="http://schemas.openxmlformats.org/officeDocument/2006/relationships/image" Target="../media/image29.png"/><Relationship Id="rId14" Type="http://schemas.openxmlformats.org/officeDocument/2006/relationships/image" Target="../media/image70.png"/><Relationship Id="rId22" Type="http://schemas.openxmlformats.org/officeDocument/2006/relationships/image" Target="../media/image9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a:extLst>
              <a:ext uri="{FF2B5EF4-FFF2-40B4-BE49-F238E27FC236}">
                <a16:creationId xmlns:a16="http://schemas.microsoft.com/office/drawing/2014/main" id="{69E411D2-2352-4915-71A5-9BF1FAE6333F}"/>
              </a:ext>
            </a:extLst>
          </p:cNvPr>
          <p:cNvSpPr>
            <a:spLocks noGrp="1"/>
          </p:cNvSpPr>
          <p:nvPr>
            <p:ph type="subTitle" idx="1"/>
          </p:nvPr>
        </p:nvSpPr>
        <p:spPr>
          <a:xfrm>
            <a:off x="605259" y="1582737"/>
            <a:ext cx="11377914" cy="2856636"/>
          </a:xfrm>
        </p:spPr>
        <p:txBody>
          <a:bodyPr>
            <a:normAutofit fontScale="92500" lnSpcReduction="20000"/>
          </a:bodyPr>
          <a:lstStyle/>
          <a:p>
            <a:r>
              <a:rPr lang="fr-FR" sz="6600" dirty="0">
                <a:latin typeface="Poppins" panose="00000500000000000000" pitchFamily="2" charset="0"/>
                <a:cs typeface="Poppins" panose="00000500000000000000" pitchFamily="2" charset="0"/>
              </a:rPr>
              <a:t>Compte rendu </a:t>
            </a:r>
          </a:p>
          <a:p>
            <a:r>
              <a:rPr lang="fr-FR" sz="4400" dirty="0">
                <a:latin typeface="Poppins" panose="00000500000000000000" pitchFamily="2" charset="0"/>
                <a:cs typeface="Poppins" panose="00000500000000000000" pitchFamily="2" charset="0"/>
              </a:rPr>
              <a:t>du 28 février 2025 </a:t>
            </a:r>
          </a:p>
          <a:p>
            <a:endParaRPr lang="fr-FR" sz="4400" dirty="0">
              <a:latin typeface="Poppins" panose="00000500000000000000" pitchFamily="2" charset="0"/>
              <a:cs typeface="Poppins" panose="00000500000000000000" pitchFamily="2" charset="0"/>
            </a:endParaRPr>
          </a:p>
          <a:p>
            <a:r>
              <a:rPr lang="fr-FR" sz="6600" dirty="0">
                <a:latin typeface="Poppins" panose="00000500000000000000" pitchFamily="2" charset="0"/>
                <a:cs typeface="Poppins" panose="00000500000000000000" pitchFamily="2" charset="0"/>
              </a:rPr>
              <a:t>Hôpital de la Robertsau</a:t>
            </a:r>
          </a:p>
        </p:txBody>
      </p:sp>
      <p:sp>
        <p:nvSpPr>
          <p:cNvPr id="5" name="Espace réservé du numéro de diapositive 4">
            <a:extLst>
              <a:ext uri="{FF2B5EF4-FFF2-40B4-BE49-F238E27FC236}">
                <a16:creationId xmlns:a16="http://schemas.microsoft.com/office/drawing/2014/main" id="{6291AACD-82E0-75F6-2443-53E998BF10C7}"/>
              </a:ext>
            </a:extLst>
          </p:cNvPr>
          <p:cNvSpPr>
            <a:spLocks noGrp="1"/>
          </p:cNvSpPr>
          <p:nvPr>
            <p:ph type="sldNum" sz="quarter" idx="12"/>
          </p:nvPr>
        </p:nvSpPr>
        <p:spPr/>
        <p:txBody>
          <a:bodyPr/>
          <a:lstStyle/>
          <a:p>
            <a:fld id="{D248780D-3CD3-42F4-8EDA-A31A2227E261}" type="slidenum">
              <a:rPr lang="fr-FR" smtClean="0"/>
              <a:t>1</a:t>
            </a:fld>
            <a:endParaRPr lang="fr-FR"/>
          </a:p>
        </p:txBody>
      </p:sp>
      <p:pic>
        <p:nvPicPr>
          <p:cNvPr id="4" name="Image 3">
            <a:extLst>
              <a:ext uri="{FF2B5EF4-FFF2-40B4-BE49-F238E27FC236}">
                <a16:creationId xmlns:a16="http://schemas.microsoft.com/office/drawing/2014/main" id="{E119420E-75D5-F136-562F-D00F58CD7F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01477" y="4410075"/>
            <a:ext cx="4790831" cy="1946275"/>
          </a:xfrm>
          <a:prstGeom prst="rect">
            <a:avLst/>
          </a:prstGeom>
        </p:spPr>
      </p:pic>
    </p:spTree>
    <p:extLst>
      <p:ext uri="{BB962C8B-B14F-4D97-AF65-F5344CB8AC3E}">
        <p14:creationId xmlns:p14="http://schemas.microsoft.com/office/powerpoint/2010/main" val="11129829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591A1-0918-A931-CF84-0DC41346838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5D3D9798-7053-DD7B-A221-77D755FE7AB2}"/>
              </a:ext>
            </a:extLst>
          </p:cNvPr>
          <p:cNvSpPr>
            <a:spLocks noGrp="1"/>
          </p:cNvSpPr>
          <p:nvPr>
            <p:ph type="title"/>
          </p:nvPr>
        </p:nvSpPr>
        <p:spPr>
          <a:xfrm>
            <a:off x="831850" y="44759"/>
            <a:ext cx="10515600" cy="2852737"/>
          </a:xfrm>
        </p:spPr>
        <p:txBody>
          <a:bodyPr/>
          <a:lstStyle/>
          <a:p>
            <a:pPr algn="ctr"/>
            <a:r>
              <a:rPr lang="fr-FR" dirty="0">
                <a:latin typeface="Poppins" panose="00000500000000000000" pitchFamily="2" charset="0"/>
                <a:cs typeface="Poppins" panose="00000500000000000000" pitchFamily="2" charset="0"/>
              </a:rPr>
              <a:t>Visite « terrain » </a:t>
            </a:r>
            <a:br>
              <a:rPr lang="fr-FR" dirty="0">
                <a:latin typeface="Poppins" panose="00000500000000000000" pitchFamily="2" charset="0"/>
                <a:cs typeface="Poppins" panose="00000500000000000000" pitchFamily="2" charset="0"/>
              </a:rPr>
            </a:br>
            <a:r>
              <a:rPr lang="fr-FR" dirty="0">
                <a:latin typeface="Poppins" panose="00000500000000000000" pitchFamily="2" charset="0"/>
                <a:cs typeface="Poppins" panose="00000500000000000000" pitchFamily="2" charset="0"/>
              </a:rPr>
              <a:t>effectuée le 28 février</a:t>
            </a:r>
          </a:p>
        </p:txBody>
      </p:sp>
      <p:sp>
        <p:nvSpPr>
          <p:cNvPr id="3" name="Espace réservé du texte 2">
            <a:extLst>
              <a:ext uri="{FF2B5EF4-FFF2-40B4-BE49-F238E27FC236}">
                <a16:creationId xmlns:a16="http://schemas.microsoft.com/office/drawing/2014/main" id="{EF77A445-34CE-6F66-F38B-64A325421885}"/>
              </a:ext>
            </a:extLst>
          </p:cNvPr>
          <p:cNvSpPr>
            <a:spLocks noGrp="1"/>
          </p:cNvSpPr>
          <p:nvPr>
            <p:ph type="body" idx="1"/>
          </p:nvPr>
        </p:nvSpPr>
        <p:spPr/>
        <p:txBody>
          <a:bodyPr/>
          <a:lstStyle/>
          <a:p>
            <a:pPr algn="ctr"/>
            <a:r>
              <a:rPr lang="fr-FR" dirty="0">
                <a:solidFill>
                  <a:schemeClr val="tx1"/>
                </a:solidFill>
              </a:rPr>
              <a:t>9h-10h juste avant la réunion </a:t>
            </a:r>
          </a:p>
          <a:p>
            <a:pPr algn="ctr"/>
            <a:r>
              <a:rPr lang="fr-FR" dirty="0">
                <a:solidFill>
                  <a:schemeClr val="tx1"/>
                </a:solidFill>
              </a:rPr>
              <a:t>Sur le terrain de l’hôpital </a:t>
            </a:r>
          </a:p>
          <a:p>
            <a:pPr algn="ctr"/>
            <a:r>
              <a:rPr lang="fr-FR" dirty="0">
                <a:solidFill>
                  <a:schemeClr val="tx1"/>
                </a:solidFill>
              </a:rPr>
              <a:t>Françoise, M Madeleine, J Baptiste</a:t>
            </a:r>
            <a:r>
              <a:rPr lang="fr-FR">
                <a:solidFill>
                  <a:schemeClr val="tx1"/>
                </a:solidFill>
              </a:rPr>
              <a:t>, Philippe, Arnaud</a:t>
            </a:r>
            <a:endParaRPr lang="fr-FR" dirty="0">
              <a:solidFill>
                <a:schemeClr val="tx1"/>
              </a:solidFill>
            </a:endParaRPr>
          </a:p>
        </p:txBody>
      </p:sp>
      <p:sp>
        <p:nvSpPr>
          <p:cNvPr id="5" name="Espace réservé du numéro de diapositive 4">
            <a:extLst>
              <a:ext uri="{FF2B5EF4-FFF2-40B4-BE49-F238E27FC236}">
                <a16:creationId xmlns:a16="http://schemas.microsoft.com/office/drawing/2014/main" id="{C0DE3075-A6B1-31E5-A092-D0390F942F27}"/>
              </a:ext>
            </a:extLst>
          </p:cNvPr>
          <p:cNvSpPr>
            <a:spLocks noGrp="1"/>
          </p:cNvSpPr>
          <p:nvPr>
            <p:ph type="sldNum" sz="quarter" idx="12"/>
          </p:nvPr>
        </p:nvSpPr>
        <p:spPr/>
        <p:txBody>
          <a:bodyPr/>
          <a:lstStyle/>
          <a:p>
            <a:fld id="{D248780D-3CD3-42F4-8EDA-A31A2227E261}" type="slidenum">
              <a:rPr lang="fr-FR" smtClean="0"/>
              <a:t>2</a:t>
            </a:fld>
            <a:endParaRPr lang="fr-FR"/>
          </a:p>
        </p:txBody>
      </p:sp>
    </p:spTree>
    <p:extLst>
      <p:ext uri="{BB962C8B-B14F-4D97-AF65-F5344CB8AC3E}">
        <p14:creationId xmlns:p14="http://schemas.microsoft.com/office/powerpoint/2010/main" val="63078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ZoneTexte 22">
            <a:extLst>
              <a:ext uri="{FF2B5EF4-FFF2-40B4-BE49-F238E27FC236}">
                <a16:creationId xmlns:a16="http://schemas.microsoft.com/office/drawing/2014/main" id="{10A05A3F-369D-654B-9326-A9935EE0ABD8}"/>
              </a:ext>
            </a:extLst>
          </p:cNvPr>
          <p:cNvSpPr txBox="1"/>
          <p:nvPr/>
        </p:nvSpPr>
        <p:spPr>
          <a:xfrm>
            <a:off x="2382859" y="2737081"/>
            <a:ext cx="2824223" cy="923330"/>
          </a:xfrm>
          <a:prstGeom prst="rect">
            <a:avLst/>
          </a:prstGeom>
          <a:noFill/>
        </p:spPr>
        <p:txBody>
          <a:bodyPr wrap="square" rtlCol="0">
            <a:spAutoFit/>
          </a:bodyPr>
          <a:lstStyle/>
          <a:p>
            <a:pPr marL="285750" indent="-285750">
              <a:buFont typeface="Arial" panose="020B0604020202020204" pitchFamily="34" charset="0"/>
              <a:buChar char="•"/>
            </a:pPr>
            <a:r>
              <a:rPr lang="fr-FR" b="1" dirty="0">
                <a:solidFill>
                  <a:schemeClr val="bg1"/>
                </a:solidFill>
              </a:rPr>
              <a:t>Très court, </a:t>
            </a:r>
          </a:p>
          <a:p>
            <a:pPr marL="285750" indent="-285750">
              <a:buFont typeface="Arial" panose="020B0604020202020204" pitchFamily="34" charset="0"/>
              <a:buChar char="•"/>
            </a:pPr>
            <a:r>
              <a:rPr lang="fr-FR" b="1" dirty="0">
                <a:solidFill>
                  <a:schemeClr val="bg1"/>
                </a:solidFill>
              </a:rPr>
              <a:t>coupe fréquente</a:t>
            </a:r>
          </a:p>
          <a:p>
            <a:r>
              <a:rPr lang="fr-FR" b="1" dirty="0">
                <a:solidFill>
                  <a:schemeClr val="bg1"/>
                </a:solidFill>
              </a:rPr>
              <a:t>= pas de vie</a:t>
            </a:r>
          </a:p>
        </p:txBody>
      </p:sp>
      <p:grpSp>
        <p:nvGrpSpPr>
          <p:cNvPr id="24" name="Groupe 23">
            <a:extLst>
              <a:ext uri="{FF2B5EF4-FFF2-40B4-BE49-F238E27FC236}">
                <a16:creationId xmlns:a16="http://schemas.microsoft.com/office/drawing/2014/main" id="{CAD5B38F-EFBC-5554-649A-253770FED102}"/>
              </a:ext>
            </a:extLst>
          </p:cNvPr>
          <p:cNvGrpSpPr/>
          <p:nvPr/>
        </p:nvGrpSpPr>
        <p:grpSpPr>
          <a:xfrm>
            <a:off x="1643897" y="5046184"/>
            <a:ext cx="2372400" cy="278280"/>
            <a:chOff x="1643897" y="5046184"/>
            <a:chExt cx="2372400" cy="278280"/>
          </a:xfrm>
        </p:grpSpPr>
        <mc:AlternateContent xmlns:mc="http://schemas.openxmlformats.org/markup-compatibility/2006" xmlns:p14="http://schemas.microsoft.com/office/powerpoint/2010/main">
          <mc:Choice Requires="p14">
            <p:contentPart p14:bwMode="auto" r:id="rId2">
              <p14:nvContentPartPr>
                <p14:cNvPr id="25" name="Encre 24">
                  <a:extLst>
                    <a:ext uri="{FF2B5EF4-FFF2-40B4-BE49-F238E27FC236}">
                      <a16:creationId xmlns:a16="http://schemas.microsoft.com/office/drawing/2014/main" id="{87E6D0D8-E43F-4714-5881-6CDCBD5166D6}"/>
                    </a:ext>
                  </a:extLst>
                </p14:cNvPr>
                <p14:cNvContentPartPr/>
                <p14:nvPr/>
              </p14:nvContentPartPr>
              <p14:xfrm>
                <a:off x="1846937" y="5150584"/>
                <a:ext cx="2169360" cy="59400"/>
              </p14:xfrm>
            </p:contentPart>
          </mc:Choice>
          <mc:Fallback xmlns="">
            <p:pic>
              <p:nvPicPr>
                <p:cNvPr id="9" name="Encre 8">
                  <a:extLst>
                    <a:ext uri="{FF2B5EF4-FFF2-40B4-BE49-F238E27FC236}">
                      <a16:creationId xmlns:a16="http://schemas.microsoft.com/office/drawing/2014/main" id="{775D326A-D034-B601-5154-B6E5B0D0497F}"/>
                    </a:ext>
                  </a:extLst>
                </p:cNvPr>
                <p:cNvPicPr/>
                <p:nvPr/>
              </p:nvPicPr>
              <p:blipFill>
                <a:blip r:embed="rId4"/>
                <a:stretch>
                  <a:fillRect/>
                </a:stretch>
              </p:blipFill>
              <p:spPr>
                <a:xfrm>
                  <a:off x="1838297" y="5141584"/>
                  <a:ext cx="2187000" cy="7704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26" name="Encre 25">
                  <a:extLst>
                    <a:ext uri="{FF2B5EF4-FFF2-40B4-BE49-F238E27FC236}">
                      <a16:creationId xmlns:a16="http://schemas.microsoft.com/office/drawing/2014/main" id="{C618BD56-A8C1-6571-3ED1-0CD0BF2178F9}"/>
                    </a:ext>
                  </a:extLst>
                </p14:cNvPr>
                <p14:cNvContentPartPr/>
                <p14:nvPr/>
              </p14:nvContentPartPr>
              <p14:xfrm>
                <a:off x="1643897" y="5046184"/>
                <a:ext cx="98280" cy="278280"/>
              </p14:xfrm>
            </p:contentPart>
          </mc:Choice>
          <mc:Fallback xmlns="">
            <p:pic>
              <p:nvPicPr>
                <p:cNvPr id="10" name="Encre 9">
                  <a:extLst>
                    <a:ext uri="{FF2B5EF4-FFF2-40B4-BE49-F238E27FC236}">
                      <a16:creationId xmlns:a16="http://schemas.microsoft.com/office/drawing/2014/main" id="{1ADAF773-B70C-C7C0-7EAF-887C3390D4FE}"/>
                    </a:ext>
                  </a:extLst>
                </p:cNvPr>
                <p:cNvPicPr/>
                <p:nvPr/>
              </p:nvPicPr>
              <p:blipFill>
                <a:blip r:embed="rId6"/>
                <a:stretch>
                  <a:fillRect/>
                </a:stretch>
              </p:blipFill>
              <p:spPr>
                <a:xfrm>
                  <a:off x="1635257" y="5037184"/>
                  <a:ext cx="115920" cy="295920"/>
                </a:xfrm>
                <a:prstGeom prst="rect">
                  <a:avLst/>
                </a:prstGeom>
              </p:spPr>
            </p:pic>
          </mc:Fallback>
        </mc:AlternateContent>
      </p:grpSp>
      <p:grpSp>
        <p:nvGrpSpPr>
          <p:cNvPr id="30" name="Groupe 29">
            <a:extLst>
              <a:ext uri="{FF2B5EF4-FFF2-40B4-BE49-F238E27FC236}">
                <a16:creationId xmlns:a16="http://schemas.microsoft.com/office/drawing/2014/main" id="{071C46CB-2DD4-743F-598C-BAA41FFF5FAF}"/>
              </a:ext>
            </a:extLst>
          </p:cNvPr>
          <p:cNvGrpSpPr/>
          <p:nvPr/>
        </p:nvGrpSpPr>
        <p:grpSpPr>
          <a:xfrm>
            <a:off x="4267217" y="4151584"/>
            <a:ext cx="316800" cy="513000"/>
            <a:chOff x="4267217" y="4151584"/>
            <a:chExt cx="316800" cy="513000"/>
          </a:xfrm>
        </p:grpSpPr>
        <mc:AlternateContent xmlns:mc="http://schemas.openxmlformats.org/markup-compatibility/2006" xmlns:p14="http://schemas.microsoft.com/office/powerpoint/2010/main">
          <mc:Choice Requires="p14">
            <p:contentPart p14:bwMode="auto" r:id="rId7">
              <p14:nvContentPartPr>
                <p14:cNvPr id="31" name="Encre 30">
                  <a:extLst>
                    <a:ext uri="{FF2B5EF4-FFF2-40B4-BE49-F238E27FC236}">
                      <a16:creationId xmlns:a16="http://schemas.microsoft.com/office/drawing/2014/main" id="{BB1EF428-DFE7-6208-7BD3-3452D61E7D39}"/>
                    </a:ext>
                  </a:extLst>
                </p14:cNvPr>
                <p14:cNvContentPartPr/>
                <p14:nvPr/>
              </p14:nvContentPartPr>
              <p14:xfrm>
                <a:off x="4520297" y="4319344"/>
                <a:ext cx="63720" cy="345240"/>
              </p14:xfrm>
            </p:contentPart>
          </mc:Choice>
          <mc:Fallback xmlns="">
            <p:pic>
              <p:nvPicPr>
                <p:cNvPr id="15" name="Encre 14">
                  <a:extLst>
                    <a:ext uri="{FF2B5EF4-FFF2-40B4-BE49-F238E27FC236}">
                      <a16:creationId xmlns:a16="http://schemas.microsoft.com/office/drawing/2014/main" id="{D1BB2B65-1574-F192-7EB1-F4D41313190D}"/>
                    </a:ext>
                  </a:extLst>
                </p:cNvPr>
                <p:cNvPicPr/>
                <p:nvPr/>
              </p:nvPicPr>
              <p:blipFill>
                <a:blip r:embed="rId12"/>
                <a:stretch>
                  <a:fillRect/>
                </a:stretch>
              </p:blipFill>
              <p:spPr>
                <a:xfrm>
                  <a:off x="4511297" y="4310704"/>
                  <a:ext cx="81360" cy="3628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32" name="Encre 31">
                  <a:extLst>
                    <a:ext uri="{FF2B5EF4-FFF2-40B4-BE49-F238E27FC236}">
                      <a16:creationId xmlns:a16="http://schemas.microsoft.com/office/drawing/2014/main" id="{64730629-44C5-93E6-70CA-BF9573B1ABC6}"/>
                    </a:ext>
                  </a:extLst>
                </p14:cNvPr>
                <p14:cNvContentPartPr/>
                <p14:nvPr/>
              </p14:nvContentPartPr>
              <p14:xfrm>
                <a:off x="4267217" y="4151584"/>
                <a:ext cx="308160" cy="96480"/>
              </p14:xfrm>
            </p:contentPart>
          </mc:Choice>
          <mc:Fallback xmlns="">
            <p:pic>
              <p:nvPicPr>
                <p:cNvPr id="16" name="Encre 15">
                  <a:extLst>
                    <a:ext uri="{FF2B5EF4-FFF2-40B4-BE49-F238E27FC236}">
                      <a16:creationId xmlns:a16="http://schemas.microsoft.com/office/drawing/2014/main" id="{AA663E8B-3C81-BEB4-14B6-1FC03B53940F}"/>
                    </a:ext>
                  </a:extLst>
                </p:cNvPr>
                <p:cNvPicPr/>
                <p:nvPr/>
              </p:nvPicPr>
              <p:blipFill>
                <a:blip r:embed="rId14"/>
                <a:stretch>
                  <a:fillRect/>
                </a:stretch>
              </p:blipFill>
              <p:spPr>
                <a:xfrm>
                  <a:off x="4258577" y="4142584"/>
                  <a:ext cx="325800" cy="114120"/>
                </a:xfrm>
                <a:prstGeom prst="rect">
                  <a:avLst/>
                </a:prstGeom>
              </p:spPr>
            </p:pic>
          </mc:Fallback>
        </mc:AlternateContent>
      </p:grpSp>
      <p:grpSp>
        <p:nvGrpSpPr>
          <p:cNvPr id="35" name="Groupe 34">
            <a:extLst>
              <a:ext uri="{FF2B5EF4-FFF2-40B4-BE49-F238E27FC236}">
                <a16:creationId xmlns:a16="http://schemas.microsoft.com/office/drawing/2014/main" id="{5A2A30FA-CD36-923C-F051-F3AA08778A0A}"/>
              </a:ext>
            </a:extLst>
          </p:cNvPr>
          <p:cNvGrpSpPr/>
          <p:nvPr/>
        </p:nvGrpSpPr>
        <p:grpSpPr>
          <a:xfrm>
            <a:off x="1087697" y="2311264"/>
            <a:ext cx="1550880" cy="933120"/>
            <a:chOff x="1087697" y="2311264"/>
            <a:chExt cx="1550880" cy="933120"/>
          </a:xfrm>
        </p:grpSpPr>
        <mc:AlternateContent xmlns:mc="http://schemas.openxmlformats.org/markup-compatibility/2006" xmlns:p14="http://schemas.microsoft.com/office/powerpoint/2010/main">
          <mc:Choice Requires="p14">
            <p:contentPart p14:bwMode="auto" r:id="rId15">
              <p14:nvContentPartPr>
                <p14:cNvPr id="33" name="Encre 32">
                  <a:extLst>
                    <a:ext uri="{FF2B5EF4-FFF2-40B4-BE49-F238E27FC236}">
                      <a16:creationId xmlns:a16="http://schemas.microsoft.com/office/drawing/2014/main" id="{ADD8945A-4F6B-B1E6-1673-09C101C19373}"/>
                    </a:ext>
                  </a:extLst>
                </p14:cNvPr>
                <p14:cNvContentPartPr/>
                <p14:nvPr/>
              </p14:nvContentPartPr>
              <p14:xfrm>
                <a:off x="1224497" y="2311264"/>
                <a:ext cx="1414080" cy="600120"/>
              </p14:xfrm>
            </p:contentPart>
          </mc:Choice>
          <mc:Fallback xmlns="">
            <p:pic>
              <p:nvPicPr>
                <p:cNvPr id="33" name="Encre 32">
                  <a:extLst>
                    <a:ext uri="{FF2B5EF4-FFF2-40B4-BE49-F238E27FC236}">
                      <a16:creationId xmlns:a16="http://schemas.microsoft.com/office/drawing/2014/main" id="{ADD8945A-4F6B-B1E6-1673-09C101C19373}"/>
                    </a:ext>
                  </a:extLst>
                </p:cNvPr>
                <p:cNvPicPr/>
                <p:nvPr/>
              </p:nvPicPr>
              <p:blipFill>
                <a:blip r:embed="rId16"/>
                <a:stretch>
                  <a:fillRect/>
                </a:stretch>
              </p:blipFill>
              <p:spPr>
                <a:xfrm>
                  <a:off x="1218377" y="2305144"/>
                  <a:ext cx="1426320" cy="61236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34" name="Encre 33">
                  <a:extLst>
                    <a:ext uri="{FF2B5EF4-FFF2-40B4-BE49-F238E27FC236}">
                      <a16:creationId xmlns:a16="http://schemas.microsoft.com/office/drawing/2014/main" id="{2A00C5E3-8527-B2E0-D269-26600E367BC8}"/>
                    </a:ext>
                  </a:extLst>
                </p14:cNvPr>
                <p14:cNvContentPartPr/>
                <p14:nvPr/>
              </p14:nvContentPartPr>
              <p14:xfrm>
                <a:off x="1087697" y="2967544"/>
                <a:ext cx="301320" cy="276840"/>
              </p14:xfrm>
            </p:contentPart>
          </mc:Choice>
          <mc:Fallback xmlns="">
            <p:pic>
              <p:nvPicPr>
                <p:cNvPr id="34" name="Encre 33">
                  <a:extLst>
                    <a:ext uri="{FF2B5EF4-FFF2-40B4-BE49-F238E27FC236}">
                      <a16:creationId xmlns:a16="http://schemas.microsoft.com/office/drawing/2014/main" id="{2A00C5E3-8527-B2E0-D269-26600E367BC8}"/>
                    </a:ext>
                  </a:extLst>
                </p:cNvPr>
                <p:cNvPicPr/>
                <p:nvPr/>
              </p:nvPicPr>
              <p:blipFill>
                <a:blip r:embed="rId18"/>
                <a:stretch>
                  <a:fillRect/>
                </a:stretch>
              </p:blipFill>
              <p:spPr>
                <a:xfrm>
                  <a:off x="1081577" y="2961424"/>
                  <a:ext cx="313560" cy="289080"/>
                </a:xfrm>
                <a:prstGeom prst="rect">
                  <a:avLst/>
                </a:prstGeom>
              </p:spPr>
            </p:pic>
          </mc:Fallback>
        </mc:AlternateContent>
      </p:grpSp>
      <p:grpSp>
        <p:nvGrpSpPr>
          <p:cNvPr id="38" name="Groupe 37">
            <a:extLst>
              <a:ext uri="{FF2B5EF4-FFF2-40B4-BE49-F238E27FC236}">
                <a16:creationId xmlns:a16="http://schemas.microsoft.com/office/drawing/2014/main" id="{5D89D2AD-B970-2AC1-67F7-CB64ED236124}"/>
              </a:ext>
            </a:extLst>
          </p:cNvPr>
          <p:cNvGrpSpPr/>
          <p:nvPr/>
        </p:nvGrpSpPr>
        <p:grpSpPr>
          <a:xfrm>
            <a:off x="3923417" y="3552544"/>
            <a:ext cx="812880" cy="258120"/>
            <a:chOff x="3923417" y="3552544"/>
            <a:chExt cx="812880" cy="258120"/>
          </a:xfrm>
        </p:grpSpPr>
        <mc:AlternateContent xmlns:mc="http://schemas.openxmlformats.org/markup-compatibility/2006" xmlns:p14="http://schemas.microsoft.com/office/powerpoint/2010/main">
          <mc:Choice Requires="p14">
            <p:contentPart p14:bwMode="auto" r:id="rId19">
              <p14:nvContentPartPr>
                <p14:cNvPr id="36" name="Encre 35">
                  <a:extLst>
                    <a:ext uri="{FF2B5EF4-FFF2-40B4-BE49-F238E27FC236}">
                      <a16:creationId xmlns:a16="http://schemas.microsoft.com/office/drawing/2014/main" id="{BAD4457A-0357-06C5-F66B-FCEE0A44CB24}"/>
                    </a:ext>
                  </a:extLst>
                </p14:cNvPr>
                <p14:cNvContentPartPr/>
                <p14:nvPr/>
              </p14:nvContentPartPr>
              <p14:xfrm>
                <a:off x="3923417" y="3552544"/>
                <a:ext cx="277920" cy="119160"/>
              </p14:xfrm>
            </p:contentPart>
          </mc:Choice>
          <mc:Fallback xmlns="">
            <p:pic>
              <p:nvPicPr>
                <p:cNvPr id="36" name="Encre 35">
                  <a:extLst>
                    <a:ext uri="{FF2B5EF4-FFF2-40B4-BE49-F238E27FC236}">
                      <a16:creationId xmlns:a16="http://schemas.microsoft.com/office/drawing/2014/main" id="{BAD4457A-0357-06C5-F66B-FCEE0A44CB24}"/>
                    </a:ext>
                  </a:extLst>
                </p:cNvPr>
                <p:cNvPicPr/>
                <p:nvPr/>
              </p:nvPicPr>
              <p:blipFill>
                <a:blip r:embed="rId20"/>
                <a:stretch>
                  <a:fillRect/>
                </a:stretch>
              </p:blipFill>
              <p:spPr>
                <a:xfrm>
                  <a:off x="3917297" y="3546424"/>
                  <a:ext cx="290160" cy="1314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37" name="Encre 36">
                  <a:extLst>
                    <a:ext uri="{FF2B5EF4-FFF2-40B4-BE49-F238E27FC236}">
                      <a16:creationId xmlns:a16="http://schemas.microsoft.com/office/drawing/2014/main" id="{E76AAFCB-666D-788E-5A9C-31992677CCB9}"/>
                    </a:ext>
                  </a:extLst>
                </p14:cNvPr>
                <p14:cNvContentPartPr/>
                <p14:nvPr/>
              </p14:nvContentPartPr>
              <p14:xfrm>
                <a:off x="4316897" y="3576304"/>
                <a:ext cx="419400" cy="234360"/>
              </p14:xfrm>
            </p:contentPart>
          </mc:Choice>
          <mc:Fallback xmlns="">
            <p:pic>
              <p:nvPicPr>
                <p:cNvPr id="37" name="Encre 36">
                  <a:extLst>
                    <a:ext uri="{FF2B5EF4-FFF2-40B4-BE49-F238E27FC236}">
                      <a16:creationId xmlns:a16="http://schemas.microsoft.com/office/drawing/2014/main" id="{E76AAFCB-666D-788E-5A9C-31992677CCB9}"/>
                    </a:ext>
                  </a:extLst>
                </p:cNvPr>
                <p:cNvPicPr/>
                <p:nvPr/>
              </p:nvPicPr>
              <p:blipFill>
                <a:blip r:embed="rId22"/>
                <a:stretch>
                  <a:fillRect/>
                </a:stretch>
              </p:blipFill>
              <p:spPr>
                <a:xfrm>
                  <a:off x="4310777" y="3570184"/>
                  <a:ext cx="431640" cy="246600"/>
                </a:xfrm>
                <a:prstGeom prst="rect">
                  <a:avLst/>
                </a:prstGeom>
              </p:spPr>
            </p:pic>
          </mc:Fallback>
        </mc:AlternateContent>
      </p:grpSp>
      <p:grpSp>
        <p:nvGrpSpPr>
          <p:cNvPr id="41" name="Groupe 40">
            <a:extLst>
              <a:ext uri="{FF2B5EF4-FFF2-40B4-BE49-F238E27FC236}">
                <a16:creationId xmlns:a16="http://schemas.microsoft.com/office/drawing/2014/main" id="{95D7ADB5-8227-0863-E530-B4C92A6E6AA4}"/>
              </a:ext>
            </a:extLst>
          </p:cNvPr>
          <p:cNvGrpSpPr/>
          <p:nvPr/>
        </p:nvGrpSpPr>
        <p:grpSpPr>
          <a:xfrm>
            <a:off x="4045457" y="2329984"/>
            <a:ext cx="380880" cy="644760"/>
            <a:chOff x="4045457" y="2329984"/>
            <a:chExt cx="380880" cy="644760"/>
          </a:xfrm>
        </p:grpSpPr>
        <mc:AlternateContent xmlns:mc="http://schemas.openxmlformats.org/markup-compatibility/2006" xmlns:p14="http://schemas.microsoft.com/office/powerpoint/2010/main">
          <mc:Choice Requires="p14">
            <p:contentPart p14:bwMode="auto" r:id="rId23">
              <p14:nvContentPartPr>
                <p14:cNvPr id="39" name="Encre 38">
                  <a:extLst>
                    <a:ext uri="{FF2B5EF4-FFF2-40B4-BE49-F238E27FC236}">
                      <a16:creationId xmlns:a16="http://schemas.microsoft.com/office/drawing/2014/main" id="{656E07EE-3782-7C03-5F00-EC9989FB6797}"/>
                    </a:ext>
                  </a:extLst>
                </p14:cNvPr>
                <p14:cNvContentPartPr/>
                <p14:nvPr/>
              </p14:nvContentPartPr>
              <p14:xfrm>
                <a:off x="4045457" y="2547424"/>
                <a:ext cx="226800" cy="427320"/>
              </p14:xfrm>
            </p:contentPart>
          </mc:Choice>
          <mc:Fallback xmlns="">
            <p:pic>
              <p:nvPicPr>
                <p:cNvPr id="39" name="Encre 38">
                  <a:extLst>
                    <a:ext uri="{FF2B5EF4-FFF2-40B4-BE49-F238E27FC236}">
                      <a16:creationId xmlns:a16="http://schemas.microsoft.com/office/drawing/2014/main" id="{656E07EE-3782-7C03-5F00-EC9989FB6797}"/>
                    </a:ext>
                  </a:extLst>
                </p:cNvPr>
                <p:cNvPicPr/>
                <p:nvPr/>
              </p:nvPicPr>
              <p:blipFill>
                <a:blip r:embed="rId24"/>
                <a:stretch>
                  <a:fillRect/>
                </a:stretch>
              </p:blipFill>
              <p:spPr>
                <a:xfrm>
                  <a:off x="4039337" y="2541304"/>
                  <a:ext cx="239040" cy="43956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40" name="Encre 39">
                  <a:extLst>
                    <a:ext uri="{FF2B5EF4-FFF2-40B4-BE49-F238E27FC236}">
                      <a16:creationId xmlns:a16="http://schemas.microsoft.com/office/drawing/2014/main" id="{5BE0D259-6F05-34F4-4D69-A5567343EC3B}"/>
                    </a:ext>
                  </a:extLst>
                </p14:cNvPr>
                <p14:cNvContentPartPr/>
                <p14:nvPr/>
              </p14:nvContentPartPr>
              <p14:xfrm>
                <a:off x="4120337" y="2329984"/>
                <a:ext cx="306000" cy="201960"/>
              </p14:xfrm>
            </p:contentPart>
          </mc:Choice>
          <mc:Fallback xmlns="">
            <p:pic>
              <p:nvPicPr>
                <p:cNvPr id="40" name="Encre 39">
                  <a:extLst>
                    <a:ext uri="{FF2B5EF4-FFF2-40B4-BE49-F238E27FC236}">
                      <a16:creationId xmlns:a16="http://schemas.microsoft.com/office/drawing/2014/main" id="{5BE0D259-6F05-34F4-4D69-A5567343EC3B}"/>
                    </a:ext>
                  </a:extLst>
                </p:cNvPr>
                <p:cNvPicPr/>
                <p:nvPr/>
              </p:nvPicPr>
              <p:blipFill>
                <a:blip r:embed="rId26"/>
                <a:stretch>
                  <a:fillRect/>
                </a:stretch>
              </p:blipFill>
              <p:spPr>
                <a:xfrm>
                  <a:off x="4114217" y="2323864"/>
                  <a:ext cx="318240" cy="214200"/>
                </a:xfrm>
                <a:prstGeom prst="rect">
                  <a:avLst/>
                </a:prstGeom>
              </p:spPr>
            </p:pic>
          </mc:Fallback>
        </mc:AlternateContent>
      </p:grpSp>
      <p:sp>
        <p:nvSpPr>
          <p:cNvPr id="7" name="Espace réservé du numéro de diapositive 6">
            <a:extLst>
              <a:ext uri="{FF2B5EF4-FFF2-40B4-BE49-F238E27FC236}">
                <a16:creationId xmlns:a16="http://schemas.microsoft.com/office/drawing/2014/main" id="{9816CF38-FF97-31DC-6EBE-7A77CB57B662}"/>
              </a:ext>
            </a:extLst>
          </p:cNvPr>
          <p:cNvSpPr>
            <a:spLocks noGrp="1"/>
          </p:cNvSpPr>
          <p:nvPr>
            <p:ph type="sldNum" sz="quarter" idx="12"/>
          </p:nvPr>
        </p:nvSpPr>
        <p:spPr/>
        <p:txBody>
          <a:bodyPr/>
          <a:lstStyle/>
          <a:p>
            <a:fld id="{D248780D-3CD3-42F4-8EDA-A31A2227E261}" type="slidenum">
              <a:rPr lang="fr-FR" smtClean="0"/>
              <a:t>3</a:t>
            </a:fld>
            <a:endParaRPr lang="fr-FR"/>
          </a:p>
        </p:txBody>
      </p:sp>
      <p:sp>
        <p:nvSpPr>
          <p:cNvPr id="10" name="ZoneTexte 9">
            <a:extLst>
              <a:ext uri="{FF2B5EF4-FFF2-40B4-BE49-F238E27FC236}">
                <a16:creationId xmlns:a16="http://schemas.microsoft.com/office/drawing/2014/main" id="{3414D23B-0C53-EA6A-983E-3A2CA5B093A0}"/>
              </a:ext>
            </a:extLst>
          </p:cNvPr>
          <p:cNvSpPr txBox="1"/>
          <p:nvPr/>
        </p:nvSpPr>
        <p:spPr>
          <a:xfrm>
            <a:off x="2952350" y="2461376"/>
            <a:ext cx="6906058" cy="1200329"/>
          </a:xfrm>
          <a:prstGeom prst="rect">
            <a:avLst/>
          </a:prstGeom>
          <a:noFill/>
        </p:spPr>
        <p:txBody>
          <a:bodyPr wrap="none" rtlCol="0">
            <a:spAutoFit/>
          </a:bodyPr>
          <a:lstStyle/>
          <a:p>
            <a:r>
              <a:rPr lang="fr-FR" dirty="0"/>
              <a:t>Jean Baptiste</a:t>
            </a:r>
          </a:p>
          <a:p>
            <a:r>
              <a:rPr lang="fr-FR" dirty="0"/>
              <a:t>J’ai oublié de faire des photos</a:t>
            </a:r>
          </a:p>
          <a:p>
            <a:r>
              <a:rPr lang="fr-FR" dirty="0"/>
              <a:t>Peux tu mettre ici les quelques photos que tu as prises</a:t>
            </a:r>
          </a:p>
          <a:p>
            <a:r>
              <a:rPr lang="fr-FR" dirty="0"/>
              <a:t>Ainsi que les </a:t>
            </a:r>
            <a:r>
              <a:rPr lang="fr-FR" dirty="0" err="1"/>
              <a:t>préco</a:t>
            </a:r>
            <a:r>
              <a:rPr lang="fr-FR" dirty="0"/>
              <a:t> que tu avais synthétisé avant sous le parapluie ? </a:t>
            </a:r>
          </a:p>
        </p:txBody>
      </p:sp>
    </p:spTree>
    <p:extLst>
      <p:ext uri="{BB962C8B-B14F-4D97-AF65-F5344CB8AC3E}">
        <p14:creationId xmlns:p14="http://schemas.microsoft.com/office/powerpoint/2010/main" val="5953408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5B706-D7ED-5FCE-C96B-9FAE80A54877}"/>
              </a:ext>
            </a:extLst>
          </p:cNvPr>
          <p:cNvSpPr>
            <a:spLocks noGrp="1"/>
          </p:cNvSpPr>
          <p:nvPr>
            <p:ph type="title"/>
          </p:nvPr>
        </p:nvSpPr>
        <p:spPr>
          <a:xfrm>
            <a:off x="831850" y="1709739"/>
            <a:ext cx="10515600" cy="1408600"/>
          </a:xfrm>
        </p:spPr>
        <p:txBody>
          <a:bodyPr/>
          <a:lstStyle/>
          <a:p>
            <a:pPr algn="ctr"/>
            <a:r>
              <a:rPr lang="fr-FR" dirty="0">
                <a:latin typeface="Poppins" panose="00000500000000000000" pitchFamily="2" charset="0"/>
                <a:cs typeface="Poppins" panose="00000500000000000000" pitchFamily="2" charset="0"/>
              </a:rPr>
              <a:t>Compte rendu de réunion</a:t>
            </a:r>
            <a:br>
              <a:rPr lang="fr-FR" dirty="0">
                <a:latin typeface="Poppins" panose="00000500000000000000" pitchFamily="2" charset="0"/>
                <a:cs typeface="Poppins" panose="00000500000000000000" pitchFamily="2" charset="0"/>
              </a:rPr>
            </a:br>
            <a:r>
              <a:rPr lang="fr-FR" sz="2800" dirty="0">
                <a:latin typeface="Poppins" panose="00000500000000000000" pitchFamily="2" charset="0"/>
                <a:cs typeface="Poppins" panose="00000500000000000000" pitchFamily="2" charset="0"/>
              </a:rPr>
              <a:t>28 février 10h-11h30 à l’hôpital de la Robertsau</a:t>
            </a:r>
          </a:p>
        </p:txBody>
      </p:sp>
      <p:sp>
        <p:nvSpPr>
          <p:cNvPr id="3" name="Espace réservé du texte 2">
            <a:extLst>
              <a:ext uri="{FF2B5EF4-FFF2-40B4-BE49-F238E27FC236}">
                <a16:creationId xmlns:a16="http://schemas.microsoft.com/office/drawing/2014/main" id="{CEF4D495-DB27-7843-9261-4EA9AE7CA694}"/>
              </a:ext>
            </a:extLst>
          </p:cNvPr>
          <p:cNvSpPr>
            <a:spLocks noGrp="1"/>
          </p:cNvSpPr>
          <p:nvPr>
            <p:ph type="body" idx="1"/>
          </p:nvPr>
        </p:nvSpPr>
        <p:spPr>
          <a:xfrm>
            <a:off x="1122796" y="3648074"/>
            <a:ext cx="10515600" cy="1990726"/>
          </a:xfrm>
        </p:spPr>
        <p:txBody>
          <a:bodyPr>
            <a:normAutofit fontScale="92500" lnSpcReduction="20000"/>
          </a:bodyPr>
          <a:lstStyle/>
          <a:p>
            <a:pPr marL="0" indent="0">
              <a:buNone/>
            </a:pPr>
            <a:r>
              <a:rPr lang="fr-FR" sz="1800" dirty="0">
                <a:latin typeface="Arial" panose="020B0604020202020204" pitchFamily="34" charset="0"/>
                <a:cs typeface="Arial" panose="020B0604020202020204" pitchFamily="34" charset="0"/>
              </a:rPr>
              <a:t>Présents : </a:t>
            </a:r>
          </a:p>
          <a:p>
            <a:pPr marL="742950" lvl="1" indent="-285750">
              <a:buFont typeface="Arial" panose="020B0604020202020204" pitchFamily="34" charset="0"/>
              <a:buChar char="•"/>
            </a:pPr>
            <a:r>
              <a:rPr lang="fr-FR" sz="1800" dirty="0">
                <a:latin typeface="Arial" panose="020B0604020202020204" pitchFamily="34" charset="0"/>
                <a:cs typeface="Arial" panose="020B0604020202020204" pitchFamily="34" charset="0"/>
              </a:rPr>
              <a:t>Mme Louise Villeneuve, </a:t>
            </a:r>
            <a:r>
              <a:rPr lang="fr-FR" sz="1400" b="0" i="0" u="none" strike="noStrike" dirty="0">
                <a:effectLst/>
                <a:latin typeface="-apple-system"/>
              </a:rPr>
              <a:t>Directrice des sites de l'Hôpital civil, du NHC, de la Robertsau et de l'</a:t>
            </a:r>
            <a:r>
              <a:rPr lang="fr-FR" sz="1400" b="0" i="0" u="none" strike="noStrike" dirty="0" err="1">
                <a:effectLst/>
                <a:latin typeface="-apple-system"/>
              </a:rPr>
              <a:t>Elsau</a:t>
            </a:r>
            <a:r>
              <a:rPr lang="fr-FR" sz="1400" b="0" i="0" u="none" strike="noStrike" dirty="0">
                <a:effectLst/>
                <a:latin typeface="-apple-system"/>
              </a:rPr>
              <a:t> chez CHRU de Strasbourg</a:t>
            </a:r>
            <a:r>
              <a:rPr lang="fr-FR" sz="1800" dirty="0">
                <a:latin typeface="Arial" panose="020B0604020202020204" pitchFamily="34" charset="0"/>
                <a:cs typeface="Arial" panose="020B0604020202020204" pitchFamily="34" charset="0"/>
              </a:rPr>
              <a:t> </a:t>
            </a:r>
          </a:p>
          <a:p>
            <a:pPr marL="742950" lvl="1" indent="-285750">
              <a:buFont typeface="Arial" panose="020B0604020202020204" pitchFamily="34" charset="0"/>
              <a:buChar char="•"/>
            </a:pPr>
            <a:r>
              <a:rPr lang="fr-FR" sz="1800" dirty="0">
                <a:latin typeface="Arial" panose="020B0604020202020204" pitchFamily="34" charset="0"/>
                <a:cs typeface="Arial" panose="020B0604020202020204" pitchFamily="34" charset="0"/>
              </a:rPr>
              <a:t>Estelle </a:t>
            </a:r>
            <a:r>
              <a:rPr lang="fr-FR" sz="1800" dirty="0" err="1">
                <a:latin typeface="Arial" panose="020B0604020202020204" pitchFamily="34" charset="0"/>
                <a:cs typeface="Arial" panose="020B0604020202020204" pitchFamily="34" charset="0"/>
              </a:rPr>
              <a:t>Hagmeyer</a:t>
            </a:r>
            <a:r>
              <a:rPr lang="fr-FR" sz="1800" dirty="0">
                <a:latin typeface="Arial" panose="020B0604020202020204" pitchFamily="34" charset="0"/>
                <a:cs typeface="Arial" panose="020B0604020202020204" pitchFamily="34" charset="0"/>
              </a:rPr>
              <a:t> </a:t>
            </a:r>
            <a:r>
              <a:rPr lang="fr-FR" sz="1800" dirty="0" err="1">
                <a:latin typeface="Arial" panose="020B0604020202020204" pitchFamily="34" charset="0"/>
                <a:cs typeface="Arial" panose="020B0604020202020204" pitchFamily="34" charset="0"/>
              </a:rPr>
              <a:t>Rivoallan</a:t>
            </a:r>
            <a:r>
              <a:rPr lang="fr-FR" sz="1800" dirty="0">
                <a:latin typeface="Arial" panose="020B0604020202020204" pitchFamily="34" charset="0"/>
                <a:cs typeface="Arial" panose="020B0604020202020204" pitchFamily="34" charset="0"/>
              </a:rPr>
              <a:t>, </a:t>
            </a:r>
            <a:r>
              <a:rPr lang="fr-FR" sz="1800" dirty="0" err="1">
                <a:effectLst/>
                <a:latin typeface="Calibri" panose="020F0502020204030204" pitchFamily="34" charset="0"/>
              </a:rPr>
              <a:t>Ingénieur</a:t>
            </a:r>
            <a:r>
              <a:rPr lang="fr-FR" sz="1800" dirty="0">
                <a:effectLst/>
                <a:latin typeface="Calibri" panose="020F0502020204030204" pitchFamily="34" charset="0"/>
              </a:rPr>
              <a:t> Hospitalier, Responsable du Service Environnement au </a:t>
            </a:r>
            <a:r>
              <a:rPr lang="fr-FR" sz="1800" dirty="0" err="1">
                <a:effectLst/>
                <a:latin typeface="Calibri" panose="020F0502020204030204" pitchFamily="34" charset="0"/>
              </a:rPr>
              <a:t>Département</a:t>
            </a:r>
            <a:r>
              <a:rPr lang="fr-FR" sz="1800" dirty="0">
                <a:effectLst/>
                <a:latin typeface="Calibri" panose="020F0502020204030204" pitchFamily="34" charset="0"/>
              </a:rPr>
              <a:t> </a:t>
            </a:r>
            <a:r>
              <a:rPr lang="fr-FR" sz="1800" dirty="0" err="1">
                <a:effectLst/>
                <a:latin typeface="Calibri" panose="020F0502020204030204" pitchFamily="34" charset="0"/>
              </a:rPr>
              <a:t>Prévention</a:t>
            </a:r>
            <a:r>
              <a:rPr lang="fr-FR" sz="1800" dirty="0">
                <a:effectLst/>
                <a:latin typeface="Calibri" panose="020F0502020204030204" pitchFamily="34" charset="0"/>
              </a:rPr>
              <a:t> </a:t>
            </a:r>
            <a:r>
              <a:rPr lang="fr-FR" sz="1800" dirty="0" err="1">
                <a:effectLst/>
                <a:latin typeface="Calibri" panose="020F0502020204030204" pitchFamily="34" charset="0"/>
              </a:rPr>
              <a:t>Sécurite</a:t>
            </a:r>
            <a:r>
              <a:rPr lang="fr-FR" sz="1800" dirty="0">
                <a:effectLst/>
                <a:latin typeface="Calibri" panose="020F0502020204030204" pitchFamily="34" charset="0"/>
              </a:rPr>
              <a:t>́ Environnement et à la Direction des Infrastructures et des Travaux aux </a:t>
            </a:r>
            <a:r>
              <a:rPr lang="fr-FR" sz="1800" dirty="0" err="1">
                <a:effectLst/>
                <a:latin typeface="Calibri" panose="020F0502020204030204" pitchFamily="34" charset="0"/>
              </a:rPr>
              <a:t>Hôpitaux</a:t>
            </a:r>
            <a:r>
              <a:rPr lang="fr-FR" sz="1800" dirty="0">
                <a:effectLst/>
                <a:latin typeface="Calibri" panose="020F0502020204030204" pitchFamily="34" charset="0"/>
              </a:rPr>
              <a:t> Universitaires de Strasbourg</a:t>
            </a:r>
          </a:p>
          <a:p>
            <a:pPr marL="742950" lvl="1" indent="-285750">
              <a:buFont typeface="Arial" panose="020B0604020202020204" pitchFamily="34" charset="0"/>
              <a:buChar char="•"/>
            </a:pPr>
            <a:r>
              <a:rPr lang="fr-FR" sz="1800" dirty="0">
                <a:latin typeface="Arial" panose="020B0604020202020204" pitchFamily="34" charset="0"/>
                <a:cs typeface="Arial" panose="020B0604020202020204" pitchFamily="34" charset="0"/>
              </a:rPr>
              <a:t>Le responsable des espaces verts (nom ? </a:t>
            </a:r>
            <a:r>
              <a:rPr lang="fr-FR" sz="1800" dirty="0" err="1">
                <a:latin typeface="Arial" panose="020B0604020202020204" pitchFamily="34" charset="0"/>
                <a:cs typeface="Arial" panose="020B0604020202020204" pitchFamily="34" charset="0"/>
              </a:rPr>
              <a:t>Duneman</a:t>
            </a:r>
            <a:r>
              <a:rPr lang="fr-FR" sz="1800" dirty="0">
                <a:latin typeface="Arial" panose="020B0604020202020204" pitchFamily="34" charset="0"/>
                <a:cs typeface="Arial" panose="020B0604020202020204" pitchFamily="34" charset="0"/>
              </a:rPr>
              <a:t> ou qq chose comme ça )</a:t>
            </a:r>
          </a:p>
          <a:p>
            <a:pPr marL="742950" lvl="1" indent="-285750">
              <a:buFont typeface="Arial" panose="020B0604020202020204" pitchFamily="34" charset="0"/>
              <a:buChar char="•"/>
            </a:pPr>
            <a:r>
              <a:rPr lang="fr-FR" sz="1800" dirty="0">
                <a:latin typeface="Arial" panose="020B0604020202020204" pitchFamily="34" charset="0"/>
                <a:cs typeface="Arial" panose="020B0604020202020204" pitchFamily="34" charset="0"/>
              </a:rPr>
              <a:t>Une quatrième non identifiée … </a:t>
            </a:r>
          </a:p>
          <a:p>
            <a:pPr marL="742950" lvl="1" indent="-285750">
              <a:buFont typeface="Arial" panose="020B0604020202020204" pitchFamily="34" charset="0"/>
              <a:buChar char="•"/>
            </a:pPr>
            <a:r>
              <a:rPr lang="fr-FR" sz="1800" dirty="0">
                <a:latin typeface="Arial" panose="020B0604020202020204" pitchFamily="34" charset="0"/>
                <a:cs typeface="Arial" panose="020B0604020202020204" pitchFamily="34" charset="0"/>
              </a:rPr>
              <a:t>Groupe Herbes Folles : </a:t>
            </a:r>
            <a:r>
              <a:rPr lang="fr-FR" sz="1800" dirty="0" err="1">
                <a:latin typeface="Arial" panose="020B0604020202020204" pitchFamily="34" charset="0"/>
                <a:cs typeface="Arial" panose="020B0604020202020204" pitchFamily="34" charset="0"/>
              </a:rPr>
              <a:t>JBaptiste</a:t>
            </a:r>
            <a:r>
              <a:rPr lang="fr-FR" sz="1800" dirty="0">
                <a:latin typeface="Arial" panose="020B0604020202020204" pitchFamily="34" charset="0"/>
                <a:cs typeface="Arial" panose="020B0604020202020204" pitchFamily="34" charset="0"/>
              </a:rPr>
              <a:t>, Françoise, M Madeleine, Philippe, Arnaud </a:t>
            </a:r>
          </a:p>
          <a:p>
            <a:endParaRPr lang="fr-FR" dirty="0"/>
          </a:p>
        </p:txBody>
      </p:sp>
      <p:sp>
        <p:nvSpPr>
          <p:cNvPr id="5" name="Espace réservé du numéro de diapositive 4">
            <a:extLst>
              <a:ext uri="{FF2B5EF4-FFF2-40B4-BE49-F238E27FC236}">
                <a16:creationId xmlns:a16="http://schemas.microsoft.com/office/drawing/2014/main" id="{386B9D1B-E553-EAE7-DA02-1E423EEDF471}"/>
              </a:ext>
            </a:extLst>
          </p:cNvPr>
          <p:cNvSpPr>
            <a:spLocks noGrp="1"/>
          </p:cNvSpPr>
          <p:nvPr>
            <p:ph type="sldNum" sz="quarter" idx="12"/>
          </p:nvPr>
        </p:nvSpPr>
        <p:spPr/>
        <p:txBody>
          <a:bodyPr/>
          <a:lstStyle/>
          <a:p>
            <a:fld id="{D248780D-3CD3-42F4-8EDA-A31A2227E261}" type="slidenum">
              <a:rPr lang="fr-FR" smtClean="0"/>
              <a:t>4</a:t>
            </a:fld>
            <a:endParaRPr lang="fr-FR"/>
          </a:p>
        </p:txBody>
      </p:sp>
    </p:spTree>
    <p:extLst>
      <p:ext uri="{BB962C8B-B14F-4D97-AF65-F5344CB8AC3E}">
        <p14:creationId xmlns:p14="http://schemas.microsoft.com/office/powerpoint/2010/main" val="2988612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5B706-D7ED-5FCE-C96B-9FAE80A54877}"/>
              </a:ext>
            </a:extLst>
          </p:cNvPr>
          <p:cNvSpPr>
            <a:spLocks noGrp="1"/>
          </p:cNvSpPr>
          <p:nvPr>
            <p:ph type="title"/>
          </p:nvPr>
        </p:nvSpPr>
        <p:spPr>
          <a:xfrm>
            <a:off x="838200" y="0"/>
            <a:ext cx="10515600" cy="1325563"/>
          </a:xfrm>
        </p:spPr>
        <p:txBody>
          <a:bodyPr>
            <a:normAutofit/>
          </a:bodyPr>
          <a:lstStyle/>
          <a:p>
            <a:pPr algn="ctr"/>
            <a:r>
              <a:rPr lang="fr-FR" dirty="0">
                <a:latin typeface="Poppins" panose="00000500000000000000" pitchFamily="2" charset="0"/>
                <a:cs typeface="Poppins" panose="00000500000000000000" pitchFamily="2" charset="0"/>
              </a:rPr>
              <a:t>Etat des lieux</a:t>
            </a:r>
            <a:br>
              <a:rPr lang="fr-FR" dirty="0">
                <a:latin typeface="Poppins" panose="00000500000000000000" pitchFamily="2" charset="0"/>
                <a:cs typeface="Poppins" panose="00000500000000000000" pitchFamily="2" charset="0"/>
              </a:rPr>
            </a:br>
            <a:endParaRPr lang="fr-FR" sz="2800" dirty="0">
              <a:latin typeface="Poppins" panose="00000500000000000000" pitchFamily="2" charset="0"/>
              <a:cs typeface="Poppins" panose="00000500000000000000" pitchFamily="2" charset="0"/>
            </a:endParaRPr>
          </a:p>
        </p:txBody>
      </p:sp>
      <p:sp>
        <p:nvSpPr>
          <p:cNvPr id="4" name="Espace réservé du contenu 3">
            <a:extLst>
              <a:ext uri="{FF2B5EF4-FFF2-40B4-BE49-F238E27FC236}">
                <a16:creationId xmlns:a16="http://schemas.microsoft.com/office/drawing/2014/main" id="{41A27445-160F-3B56-D4CC-B56CF213EEE5}"/>
              </a:ext>
            </a:extLst>
          </p:cNvPr>
          <p:cNvSpPr>
            <a:spLocks noGrp="1"/>
          </p:cNvSpPr>
          <p:nvPr>
            <p:ph idx="1"/>
          </p:nvPr>
        </p:nvSpPr>
        <p:spPr>
          <a:xfrm>
            <a:off x="404446" y="890954"/>
            <a:ext cx="10515600" cy="5830521"/>
          </a:xfrm>
        </p:spPr>
        <p:txBody>
          <a:bodyPr>
            <a:normAutofit fontScale="92500" lnSpcReduction="10000"/>
          </a:bodyPr>
          <a:lstStyle/>
          <a:p>
            <a:r>
              <a:rPr lang="fr-FR" sz="1600" dirty="0">
                <a:latin typeface="Arial" panose="020B0604020202020204" pitchFamily="34" charset="0"/>
                <a:cs typeface="Arial" panose="020B0604020202020204" pitchFamily="34" charset="0"/>
              </a:rPr>
              <a:t>Ils sont au démarrage d’un projet de développement de la gestion différentiée 2024-2027 pour l’ensemble des HUS, en démarrant par l’hôpital de la Robertsau</a:t>
            </a:r>
          </a:p>
          <a:p>
            <a:r>
              <a:rPr lang="fr-FR" sz="1600" dirty="0">
                <a:latin typeface="Arial" panose="020B0604020202020204" pitchFamily="34" charset="0"/>
                <a:cs typeface="Arial" panose="020B0604020202020204" pitchFamily="34" charset="0"/>
              </a:rPr>
              <a:t>Ils sont </a:t>
            </a:r>
            <a:r>
              <a:rPr lang="fr-FR" sz="1600" dirty="0" err="1">
                <a:latin typeface="Arial" panose="020B0604020202020204" pitchFamily="34" charset="0"/>
                <a:cs typeface="Arial" panose="020B0604020202020204" pitchFamily="34" charset="0"/>
              </a:rPr>
              <a:t>signataries</a:t>
            </a:r>
            <a:r>
              <a:rPr lang="fr-FR" sz="1600" dirty="0">
                <a:latin typeface="Arial" panose="020B0604020202020204" pitchFamily="34" charset="0"/>
                <a:cs typeface="Arial" panose="020B0604020202020204" pitchFamily="34" charset="0"/>
              </a:rPr>
              <a:t> de la charte biodiversité de l’EMS</a:t>
            </a:r>
          </a:p>
          <a:p>
            <a:r>
              <a:rPr lang="fr-FR" sz="1600" dirty="0">
                <a:latin typeface="Arial" panose="020B0604020202020204" pitchFamily="34" charset="0"/>
                <a:cs typeface="Arial" panose="020B0604020202020204" pitchFamily="34" charset="0"/>
              </a:rPr>
              <a:t>Jusqu’à récemment, ils avaient une équipe espaces verts interne. Les gens en avaient l’habitude, et ça permettait de régler les affaires rapidement. Cette équipe est toujours opérationnelle, et basée à l’hôpital civil. Ce sont ces derniers qui par exemple feront les plantations du projet. </a:t>
            </a:r>
          </a:p>
          <a:p>
            <a:r>
              <a:rPr lang="fr-FR" sz="1600" dirty="0">
                <a:latin typeface="Arial" panose="020B0604020202020204" pitchFamily="34" charset="0"/>
                <a:cs typeface="Arial" panose="020B0604020202020204" pitchFamily="34" charset="0"/>
              </a:rPr>
              <a:t>Ils ont fait appel pour la conception du projet à Emeline Ball, paysagiste, « Auprès de mon arbre »</a:t>
            </a:r>
          </a:p>
          <a:p>
            <a:r>
              <a:rPr lang="fr-FR" sz="1600" dirty="0">
                <a:latin typeface="Arial" panose="020B0604020202020204" pitchFamily="34" charset="0"/>
                <a:cs typeface="Arial" panose="020B0604020202020204" pitchFamily="34" charset="0"/>
              </a:rPr>
              <a:t>Ils délèguent désormais une partie de la gestion à SCOOP Espaces Verts (mais pas tout les HUS), notamment sur la Robertsau le projet pilote. Ils travaillent sur une trame de Cahier des Charges avec d’autres établissements hospitaliers (Haguenau…)</a:t>
            </a:r>
          </a:p>
          <a:p>
            <a:r>
              <a:rPr lang="fr-FR" sz="1600" dirty="0">
                <a:latin typeface="Arial" panose="020B0604020202020204" pitchFamily="34" charset="0"/>
                <a:cs typeface="Arial" panose="020B0604020202020204" pitchFamily="34" charset="0"/>
              </a:rPr>
              <a:t>Ils ont 5-6 moutons qui tournent sur une partie des pelouses de mars à octobre. (17 000 m2 d’</a:t>
            </a:r>
            <a:r>
              <a:rPr lang="fr-FR" sz="1600" dirty="0" err="1">
                <a:latin typeface="Arial" panose="020B0604020202020204" pitchFamily="34" charset="0"/>
                <a:cs typeface="Arial" panose="020B0604020202020204" pitchFamily="34" charset="0"/>
              </a:rPr>
              <a:t>écopaturage</a:t>
            </a:r>
            <a:r>
              <a:rPr lang="fr-FR" sz="1600" dirty="0">
                <a:latin typeface="Arial" panose="020B0604020202020204" pitchFamily="34" charset="0"/>
                <a:cs typeface="Arial" panose="020B0604020202020204" pitchFamily="34" charset="0"/>
              </a:rPr>
              <a:t>)</a:t>
            </a:r>
          </a:p>
          <a:p>
            <a:r>
              <a:rPr lang="fr-FR" sz="1600" dirty="0">
                <a:latin typeface="Arial" panose="020B0604020202020204" pitchFamily="34" charset="0"/>
                <a:cs typeface="Arial" panose="020B0604020202020204" pitchFamily="34" charset="0"/>
              </a:rPr>
              <a:t>Ils ont arraché les arbustes vieillissants, ont épaillé dessus, et prévoient des prairies fleuries (2-3 ans de floraison), des arbres fruitiers …</a:t>
            </a:r>
          </a:p>
          <a:p>
            <a:r>
              <a:rPr lang="fr-FR" sz="1600" dirty="0">
                <a:latin typeface="Arial" panose="020B0604020202020204" pitchFamily="34" charset="0"/>
                <a:cs typeface="Arial" panose="020B0604020202020204" pitchFamily="34" charset="0"/>
              </a:rPr>
              <a:t>Ils se sont excusés de faire la chasse aux « nuisibles », mais la bonne surprise, c’est que cela est limité à l’intérieur, et que sur l’extérieur, la présence des pollens et insectes ne semble pas les perturber, ce qui pourrait être le cas dans un hôpital.  </a:t>
            </a:r>
          </a:p>
          <a:p>
            <a:r>
              <a:rPr lang="fr-FR" sz="1600" dirty="0">
                <a:latin typeface="Arial" panose="020B0604020202020204" pitchFamily="34" charset="0"/>
                <a:cs typeface="Arial" panose="020B0604020202020204" pitchFamily="34" charset="0"/>
              </a:rPr>
              <a:t>Le projet Emeline Ball; qui nous a été montré, semble surtout être du « visuel », du design, mais les principes de la gestion différentiée semblent peu connus, et peu présents. </a:t>
            </a:r>
          </a:p>
          <a:p>
            <a:r>
              <a:rPr lang="fr-FR" sz="1600" dirty="0">
                <a:latin typeface="Arial" panose="020B0604020202020204" pitchFamily="34" charset="0"/>
                <a:cs typeface="Arial" panose="020B0604020202020204" pitchFamily="34" charset="0"/>
              </a:rPr>
              <a:t>Ils ont des besoins en communication. Les usagers et salariés ont protesté contre les débuts de mise en place, qui ne leur paraît pas aussi propre qu’avant. Les moutons ne semblent pas très bien couper l’herbe à leurs yeux. Inquiétudes sur l’accessibilité. </a:t>
            </a:r>
          </a:p>
          <a:p>
            <a:r>
              <a:rPr lang="fr-FR" sz="1600" dirty="0">
                <a:latin typeface="Arial" panose="020B0604020202020204" pitchFamily="34" charset="0"/>
                <a:cs typeface="Arial" panose="020B0604020202020204" pitchFamily="34" charset="0"/>
              </a:rPr>
              <a:t>Equipe permanente de 8 personnes, âge et motivations très variée sur le nouveau projet</a:t>
            </a:r>
          </a:p>
          <a:p>
            <a:r>
              <a:rPr lang="fr-FR" sz="1600" dirty="0">
                <a:latin typeface="Arial" panose="020B0604020202020204" pitchFamily="34" charset="0"/>
                <a:cs typeface="Arial" panose="020B0604020202020204" pitchFamily="34" charset="0"/>
              </a:rPr>
              <a:t>Dans l’ensemble, l’équipe semble encore néophyte sur ces questions, mais heureuse d’avoir des interlocuteurs. </a:t>
            </a:r>
          </a:p>
          <a:p>
            <a:endParaRPr lang="fr-FR" sz="1700" dirty="0">
              <a:latin typeface="Arial" panose="020B0604020202020204" pitchFamily="34" charset="0"/>
              <a:cs typeface="Arial" panose="020B0604020202020204" pitchFamily="34" charset="0"/>
            </a:endParaRPr>
          </a:p>
        </p:txBody>
      </p:sp>
      <p:sp>
        <p:nvSpPr>
          <p:cNvPr id="5" name="Espace réservé du numéro de diapositive 4">
            <a:extLst>
              <a:ext uri="{FF2B5EF4-FFF2-40B4-BE49-F238E27FC236}">
                <a16:creationId xmlns:a16="http://schemas.microsoft.com/office/drawing/2014/main" id="{386B9D1B-E553-EAE7-DA02-1E423EEDF471}"/>
              </a:ext>
            </a:extLst>
          </p:cNvPr>
          <p:cNvSpPr>
            <a:spLocks noGrp="1"/>
          </p:cNvSpPr>
          <p:nvPr>
            <p:ph type="sldNum" sz="quarter" idx="12"/>
          </p:nvPr>
        </p:nvSpPr>
        <p:spPr/>
        <p:txBody>
          <a:bodyPr/>
          <a:lstStyle/>
          <a:p>
            <a:fld id="{D248780D-3CD3-42F4-8EDA-A31A2227E261}" type="slidenum">
              <a:rPr lang="fr-FR" smtClean="0"/>
              <a:t>5</a:t>
            </a:fld>
            <a:endParaRPr lang="fr-FR"/>
          </a:p>
        </p:txBody>
      </p:sp>
    </p:spTree>
    <p:extLst>
      <p:ext uri="{BB962C8B-B14F-4D97-AF65-F5344CB8AC3E}">
        <p14:creationId xmlns:p14="http://schemas.microsoft.com/office/powerpoint/2010/main" val="1898941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C5B706-D7ED-5FCE-C96B-9FAE80A54877}"/>
              </a:ext>
            </a:extLst>
          </p:cNvPr>
          <p:cNvSpPr>
            <a:spLocks noGrp="1"/>
          </p:cNvSpPr>
          <p:nvPr>
            <p:ph type="title"/>
          </p:nvPr>
        </p:nvSpPr>
        <p:spPr>
          <a:xfrm>
            <a:off x="838200" y="822325"/>
            <a:ext cx="10515600" cy="1325563"/>
          </a:xfrm>
        </p:spPr>
        <p:txBody>
          <a:bodyPr>
            <a:normAutofit/>
          </a:bodyPr>
          <a:lstStyle/>
          <a:p>
            <a:pPr algn="ctr"/>
            <a:r>
              <a:rPr lang="fr-FR" dirty="0">
                <a:latin typeface="Poppins" panose="00000500000000000000" pitchFamily="2" charset="0"/>
                <a:cs typeface="Poppins" panose="00000500000000000000" pitchFamily="2" charset="0"/>
              </a:rPr>
              <a:t>Pistes d’amélioration</a:t>
            </a:r>
            <a:br>
              <a:rPr lang="fr-FR" dirty="0">
                <a:latin typeface="Poppins" panose="00000500000000000000" pitchFamily="2" charset="0"/>
                <a:cs typeface="Poppins" panose="00000500000000000000" pitchFamily="2" charset="0"/>
              </a:rPr>
            </a:br>
            <a:endParaRPr lang="fr-FR" sz="2800" dirty="0">
              <a:latin typeface="Poppins" panose="00000500000000000000" pitchFamily="2" charset="0"/>
              <a:cs typeface="Poppins" panose="00000500000000000000" pitchFamily="2" charset="0"/>
            </a:endParaRPr>
          </a:p>
        </p:txBody>
      </p:sp>
      <p:sp>
        <p:nvSpPr>
          <p:cNvPr id="4" name="Espace réservé du contenu 3">
            <a:extLst>
              <a:ext uri="{FF2B5EF4-FFF2-40B4-BE49-F238E27FC236}">
                <a16:creationId xmlns:a16="http://schemas.microsoft.com/office/drawing/2014/main" id="{41A27445-160F-3B56-D4CC-B56CF213EEE5}"/>
              </a:ext>
            </a:extLst>
          </p:cNvPr>
          <p:cNvSpPr>
            <a:spLocks noGrp="1"/>
          </p:cNvSpPr>
          <p:nvPr>
            <p:ph idx="1"/>
          </p:nvPr>
        </p:nvSpPr>
        <p:spPr>
          <a:xfrm>
            <a:off x="838200" y="1690255"/>
            <a:ext cx="10515600" cy="5167745"/>
          </a:xfrm>
        </p:spPr>
        <p:txBody>
          <a:bodyPr>
            <a:normAutofit lnSpcReduction="10000"/>
          </a:bodyPr>
          <a:lstStyle/>
          <a:p>
            <a:r>
              <a:rPr lang="fr-FR" sz="1700" dirty="0">
                <a:latin typeface="Arial" panose="020B0604020202020204" pitchFamily="34" charset="0"/>
                <a:cs typeface="Arial" panose="020B0604020202020204" pitchFamily="34" charset="0"/>
              </a:rPr>
              <a:t>Nous expliquons les principes de la gestion différentiée</a:t>
            </a:r>
          </a:p>
          <a:p>
            <a:pPr lvl="1"/>
            <a:r>
              <a:rPr lang="fr-FR" sz="1600" dirty="0">
                <a:latin typeface="Arial" panose="020B0604020202020204" pitchFamily="34" charset="0"/>
                <a:cs typeface="Arial" panose="020B0604020202020204" pitchFamily="34" charset="0"/>
              </a:rPr>
              <a:t>Pas partout en même temps, avec des zones non tondues. Nous indiquons des endroits qui seraient très propices, comme le long des grillages et des murs de l’enceinte de l’hôpital</a:t>
            </a:r>
          </a:p>
          <a:p>
            <a:pPr lvl="1"/>
            <a:r>
              <a:rPr lang="fr-FR" sz="1600" dirty="0">
                <a:latin typeface="Arial" panose="020B0604020202020204" pitchFamily="34" charset="0"/>
                <a:cs typeface="Arial" panose="020B0604020202020204" pitchFamily="34" charset="0"/>
              </a:rPr>
              <a:t>Nous évoquons le matériel de coupe, recommandons les barres de coupes, en signalant que Scoop Espace Vert en a</a:t>
            </a:r>
          </a:p>
          <a:p>
            <a:pPr lvl="1"/>
            <a:r>
              <a:rPr lang="fr-FR" sz="1600" dirty="0">
                <a:latin typeface="Arial" panose="020B0604020202020204" pitchFamily="34" charset="0"/>
                <a:cs typeface="Arial" panose="020B0604020202020204" pitchFamily="34" charset="0"/>
              </a:rPr>
              <a:t>Les zones refuge pour l’hiver. Nous n’en avons vu aucune sur le terrain, sauf là où le terrain est interdit d’accès pour cause travaux. </a:t>
            </a:r>
          </a:p>
          <a:p>
            <a:pPr lvl="1"/>
            <a:r>
              <a:rPr lang="fr-FR" sz="1600" dirty="0">
                <a:latin typeface="Arial" panose="020B0604020202020204" pitchFamily="34" charset="0"/>
                <a:cs typeface="Arial" panose="020B0604020202020204" pitchFamily="34" charset="0"/>
              </a:rPr>
              <a:t>Hauteur de coupe, minimum 10 cm</a:t>
            </a:r>
          </a:p>
          <a:p>
            <a:pPr lvl="1"/>
            <a:r>
              <a:rPr lang="fr-FR" sz="1600" dirty="0">
                <a:latin typeface="Arial" panose="020B0604020202020204" pitchFamily="34" charset="0"/>
                <a:cs typeface="Arial" panose="020B0604020202020204" pitchFamily="34" charset="0"/>
              </a:rPr>
              <a:t>Le mulch et son exportation. </a:t>
            </a:r>
          </a:p>
          <a:p>
            <a:pPr lvl="1"/>
            <a:r>
              <a:rPr lang="fr-FR" sz="1600" dirty="0">
                <a:latin typeface="Arial" panose="020B0604020202020204" pitchFamily="34" charset="0"/>
                <a:cs typeface="Arial" panose="020B0604020202020204" pitchFamily="34" charset="0"/>
              </a:rPr>
              <a:t>Ils avaient déjà quelques biotopes avec des tas de bois, un arbre mort découpé mais laissé volontairement sur place, quelques zones pierreuses… </a:t>
            </a:r>
          </a:p>
          <a:p>
            <a:pPr lvl="1"/>
            <a:r>
              <a:rPr lang="fr-FR" sz="1600" dirty="0">
                <a:latin typeface="Arial" panose="020B0604020202020204" pitchFamily="34" charset="0"/>
                <a:cs typeface="Arial" panose="020B0604020202020204" pitchFamily="34" charset="0"/>
              </a:rPr>
              <a:t>Zones humides, ils y ont déjà pensé, mais nous avons encourage à poursuivre leur idée</a:t>
            </a:r>
          </a:p>
          <a:p>
            <a:pPr lvl="1"/>
            <a:r>
              <a:rPr lang="fr-FR" sz="1600" dirty="0">
                <a:latin typeface="Arial" panose="020B0604020202020204" pitchFamily="34" charset="0"/>
                <a:cs typeface="Arial" panose="020B0604020202020204" pitchFamily="34" charset="0"/>
              </a:rPr>
              <a:t>Haies à prévoir, notamment sous les arbres. Nous avons montré des photos du parc de Dublin. </a:t>
            </a:r>
          </a:p>
          <a:p>
            <a:r>
              <a:rPr lang="fr-FR" sz="1800" dirty="0">
                <a:latin typeface="Arial" panose="020B0604020202020204" pitchFamily="34" charset="0"/>
                <a:cs typeface="Arial" panose="020B0604020202020204" pitchFamily="34" charset="0"/>
              </a:rPr>
              <a:t>Communication : </a:t>
            </a:r>
            <a:r>
              <a:rPr lang="fr-FR" sz="1600" dirty="0">
                <a:latin typeface="Arial" panose="020B0604020202020204" pitchFamily="34" charset="0"/>
                <a:cs typeface="Arial" panose="020B0604020202020204" pitchFamily="34" charset="0"/>
              </a:rPr>
              <a:t>Nous avons indiqué que nous étions prêts à aider, notamment lors de réunions avec personnel et /ou usagers pour expliquer l’intérêt de la gestion différentiée. Aide aux supports écrits également</a:t>
            </a:r>
          </a:p>
          <a:p>
            <a:r>
              <a:rPr lang="fr-FR" sz="1600" dirty="0">
                <a:latin typeface="Arial" panose="020B0604020202020204" pitchFamily="34" charset="0"/>
                <a:cs typeface="Arial" panose="020B0604020202020204" pitchFamily="34" charset="0"/>
              </a:rPr>
              <a:t>Sensibilisation : ils ont émis le souhait que nous puissions intervenir une heure auprès de l’équipe espaces verts. A voir comment nous pourrions faire ça. </a:t>
            </a:r>
          </a:p>
          <a:p>
            <a:r>
              <a:rPr lang="fr-FR" sz="1600" dirty="0">
                <a:latin typeface="Arial" panose="020B0604020202020204" pitchFamily="34" charset="0"/>
                <a:cs typeface="Arial" panose="020B0604020202020204" pitchFamily="34" charset="0"/>
              </a:rPr>
              <a:t>Sur ces deux derniers points, il y a une </a:t>
            </a:r>
            <a:r>
              <a:rPr lang="fr-FR" sz="1600" dirty="0" err="1">
                <a:latin typeface="Arial" panose="020B0604020202020204" pitchFamily="34" charset="0"/>
                <a:cs typeface="Arial" panose="020B0604020202020204" pitchFamily="34" charset="0"/>
              </a:rPr>
              <a:t>ambiguité</a:t>
            </a:r>
            <a:r>
              <a:rPr lang="fr-FR" sz="1600" dirty="0">
                <a:latin typeface="Arial" panose="020B0604020202020204" pitchFamily="34" charset="0"/>
                <a:cs typeface="Arial" panose="020B0604020202020204" pitchFamily="34" charset="0"/>
              </a:rPr>
              <a:t> car leur projet n’est pas (encore) très aligné avec nous principes de gestion différentiée. Comment défendre un projet conçu par d’autres qui n’intègre encore que peu notre brochure ? A réfléchir. </a:t>
            </a:r>
            <a:endParaRPr lang="fr-FR" sz="1600" dirty="0">
              <a:latin typeface="Poppins" panose="00000500000000000000" pitchFamily="2" charset="0"/>
              <a:cs typeface="Poppins" panose="00000500000000000000" pitchFamily="2" charset="0"/>
            </a:endParaRPr>
          </a:p>
          <a:p>
            <a:endParaRPr lang="fr-FR" sz="1700" dirty="0"/>
          </a:p>
        </p:txBody>
      </p:sp>
      <p:sp>
        <p:nvSpPr>
          <p:cNvPr id="5" name="Espace réservé du numéro de diapositive 4">
            <a:extLst>
              <a:ext uri="{FF2B5EF4-FFF2-40B4-BE49-F238E27FC236}">
                <a16:creationId xmlns:a16="http://schemas.microsoft.com/office/drawing/2014/main" id="{386B9D1B-E553-EAE7-DA02-1E423EEDF471}"/>
              </a:ext>
            </a:extLst>
          </p:cNvPr>
          <p:cNvSpPr>
            <a:spLocks noGrp="1"/>
          </p:cNvSpPr>
          <p:nvPr>
            <p:ph type="sldNum" sz="quarter" idx="12"/>
          </p:nvPr>
        </p:nvSpPr>
        <p:spPr/>
        <p:txBody>
          <a:bodyPr/>
          <a:lstStyle/>
          <a:p>
            <a:fld id="{D248780D-3CD3-42F4-8EDA-A31A2227E261}" type="slidenum">
              <a:rPr lang="fr-FR" smtClean="0"/>
              <a:t>6</a:t>
            </a:fld>
            <a:endParaRPr lang="fr-FR"/>
          </a:p>
        </p:txBody>
      </p:sp>
    </p:spTree>
    <p:extLst>
      <p:ext uri="{BB962C8B-B14F-4D97-AF65-F5344CB8AC3E}">
        <p14:creationId xmlns:p14="http://schemas.microsoft.com/office/powerpoint/2010/main" val="202908901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1376</TotalTime>
  <Words>834</Words>
  <Application>Microsoft Macintosh PowerPoint</Application>
  <PresentationFormat>Grand écran</PresentationFormat>
  <Paragraphs>54</Paragraphs>
  <Slides>6</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6</vt:i4>
      </vt:variant>
    </vt:vector>
  </HeadingPairs>
  <TitlesOfParts>
    <vt:vector size="13" baseType="lpstr">
      <vt:lpstr>-apple-system</vt:lpstr>
      <vt:lpstr>Aptos</vt:lpstr>
      <vt:lpstr>Aptos Display</vt:lpstr>
      <vt:lpstr>Arial</vt:lpstr>
      <vt:lpstr>Calibri</vt:lpstr>
      <vt:lpstr>Poppins</vt:lpstr>
      <vt:lpstr>Thème Office</vt:lpstr>
      <vt:lpstr>Présentation PowerPoint</vt:lpstr>
      <vt:lpstr>Visite « terrain »  effectuée le 28 février</vt:lpstr>
      <vt:lpstr>Présentation PowerPoint</vt:lpstr>
      <vt:lpstr>Compte rendu de réunion 28 février 10h-11h30 à l’hôpital de la Robertsau</vt:lpstr>
      <vt:lpstr>Etat des lieux </vt:lpstr>
      <vt:lpstr>Pistes d’amélioration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Anne-Claire peter</dc:creator>
  <cp:lastModifiedBy>Microsoft Office User</cp:lastModifiedBy>
  <cp:revision>12</cp:revision>
  <dcterms:created xsi:type="dcterms:W3CDTF">2025-01-05T11:38:37Z</dcterms:created>
  <dcterms:modified xsi:type="dcterms:W3CDTF">2025-02-28T18:24:50Z</dcterms:modified>
</cp:coreProperties>
</file>