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71" r:id="rId4"/>
    <p:sldId id="273" r:id="rId5"/>
    <p:sldId id="276" r:id="rId6"/>
    <p:sldId id="282" r:id="rId7"/>
    <p:sldId id="274" r:id="rId8"/>
    <p:sldId id="277" r:id="rId9"/>
    <p:sldId id="258" r:id="rId10"/>
    <p:sldId id="260" r:id="rId11"/>
    <p:sldId id="278" r:id="rId12"/>
    <p:sldId id="264" r:id="rId13"/>
    <p:sldId id="263" r:id="rId14"/>
    <p:sldId id="261" r:id="rId15"/>
    <p:sldId id="279" r:id="rId16"/>
    <p:sldId id="280" r:id="rId17"/>
    <p:sldId id="268" r:id="rId18"/>
    <p:sldId id="269"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75C55-CB88-472E-9E05-9576C80EBAD5}" v="77" dt="2025-01-12T17:42:1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Claire peter" userId="d14a089f7797ccb7" providerId="LiveId" clId="{B7075C55-CB88-472E-9E05-9576C80EBAD5}"/>
    <pc:docChg chg="undo custSel addSld delSld modSld sldOrd modMainMaster">
      <pc:chgData name="Anne-Claire peter" userId="d14a089f7797ccb7" providerId="LiveId" clId="{B7075C55-CB88-472E-9E05-9576C80EBAD5}" dt="2025-01-12T17:45:15.924" v="11560" actId="1076"/>
      <pc:docMkLst>
        <pc:docMk/>
      </pc:docMkLst>
      <pc:sldChg chg="addSp delSp modSp del mod">
        <pc:chgData name="Anne-Claire peter" userId="d14a089f7797ccb7" providerId="LiveId" clId="{B7075C55-CB88-472E-9E05-9576C80EBAD5}" dt="2025-01-12T11:15:31.994" v="4954" actId="47"/>
        <pc:sldMkLst>
          <pc:docMk/>
          <pc:sldMk cId="3163427716" sldId="257"/>
        </pc:sldMkLst>
        <pc:spChg chg="mod">
          <ac:chgData name="Anne-Claire peter" userId="d14a089f7797ccb7" providerId="LiveId" clId="{B7075C55-CB88-472E-9E05-9576C80EBAD5}" dt="2025-01-12T10:47:49.757" v="2918" actId="20577"/>
          <ac:spMkLst>
            <pc:docMk/>
            <pc:sldMk cId="3163427716" sldId="257"/>
            <ac:spMk id="2" creationId="{CAFB1E0C-96CC-773E-189A-B5018672DE70}"/>
          </ac:spMkLst>
        </pc:spChg>
        <pc:spChg chg="del mod">
          <ac:chgData name="Anne-Claire peter" userId="d14a089f7797ccb7" providerId="LiveId" clId="{B7075C55-CB88-472E-9E05-9576C80EBAD5}" dt="2025-01-12T10:48:36.556" v="2920" actId="478"/>
          <ac:spMkLst>
            <pc:docMk/>
            <pc:sldMk cId="3163427716" sldId="257"/>
            <ac:spMk id="8" creationId="{8BD31161-D7BE-DBA0-02F1-A0BE78DD4850}"/>
          </ac:spMkLst>
        </pc:spChg>
        <pc:spChg chg="add mod">
          <ac:chgData name="Anne-Claire peter" userId="d14a089f7797ccb7" providerId="LiveId" clId="{B7075C55-CB88-472E-9E05-9576C80EBAD5}" dt="2025-01-12T10:48:37.892" v="2921" actId="478"/>
          <ac:spMkLst>
            <pc:docMk/>
            <pc:sldMk cId="3163427716" sldId="257"/>
            <ac:spMk id="19" creationId="{EDCBDD80-8AA4-FE22-81F1-29CB22C2905D}"/>
          </ac:spMkLst>
        </pc:spChg>
        <pc:picChg chg="del">
          <ac:chgData name="Anne-Claire peter" userId="d14a089f7797ccb7" providerId="LiveId" clId="{B7075C55-CB88-472E-9E05-9576C80EBAD5}" dt="2025-01-12T10:48:37.892" v="2921" actId="478"/>
          <ac:picMkLst>
            <pc:docMk/>
            <pc:sldMk cId="3163427716" sldId="257"/>
            <ac:picMk id="4" creationId="{8E333260-7039-BF17-E1E0-C7FDC0A2B037}"/>
          </ac:picMkLst>
        </pc:picChg>
      </pc:sldChg>
      <pc:sldChg chg="addSp delSp modSp mod">
        <pc:chgData name="Anne-Claire peter" userId="d14a089f7797ccb7" providerId="LiveId" clId="{B7075C55-CB88-472E-9E05-9576C80EBAD5}" dt="2025-01-12T16:19:02.822" v="6356" actId="20577"/>
        <pc:sldMkLst>
          <pc:docMk/>
          <pc:sldMk cId="2955081822" sldId="258"/>
        </pc:sldMkLst>
        <pc:spChg chg="mod">
          <ac:chgData name="Anne-Claire peter" userId="d14a089f7797ccb7" providerId="LiveId" clId="{B7075C55-CB88-472E-9E05-9576C80EBAD5}" dt="2025-01-12T11:22:07.927" v="5454" actId="20577"/>
          <ac:spMkLst>
            <pc:docMk/>
            <pc:sldMk cId="2955081822" sldId="258"/>
            <ac:spMk id="2" creationId="{525F2677-DEDB-B33D-B302-D82A134D5084}"/>
          </ac:spMkLst>
        </pc:spChg>
        <pc:spChg chg="del">
          <ac:chgData name="Anne-Claire peter" userId="d14a089f7797ccb7" providerId="LiveId" clId="{B7075C55-CB88-472E-9E05-9576C80EBAD5}" dt="2025-01-12T11:19:54.482" v="5291" actId="478"/>
          <ac:spMkLst>
            <pc:docMk/>
            <pc:sldMk cId="2955081822" sldId="258"/>
            <ac:spMk id="3" creationId="{6C8E01F0-7BE4-0C05-726F-C1FA778865EF}"/>
          </ac:spMkLst>
        </pc:spChg>
        <pc:spChg chg="mod">
          <ac:chgData name="Anne-Claire peter" userId="d14a089f7797ccb7" providerId="LiveId" clId="{B7075C55-CB88-472E-9E05-9576C80EBAD5}" dt="2025-01-12T16:19:02.822" v="6356" actId="20577"/>
          <ac:spMkLst>
            <pc:docMk/>
            <pc:sldMk cId="2955081822" sldId="258"/>
            <ac:spMk id="7" creationId="{1879B4D9-3DD5-A7CC-1162-37D26E50C35A}"/>
          </ac:spMkLst>
        </pc:spChg>
        <pc:spChg chg="add del mod">
          <ac:chgData name="Anne-Claire peter" userId="d14a089f7797ccb7" providerId="LiveId" clId="{B7075C55-CB88-472E-9E05-9576C80EBAD5}" dt="2025-01-12T11:20:37.264" v="5335" actId="478"/>
          <ac:spMkLst>
            <pc:docMk/>
            <pc:sldMk cId="2955081822" sldId="258"/>
            <ac:spMk id="9" creationId="{43D9F9C7-D0A3-3987-E804-184A04BD530D}"/>
          </ac:spMkLst>
        </pc:spChg>
        <pc:spChg chg="add mod">
          <ac:chgData name="Anne-Claire peter" userId="d14a089f7797ccb7" providerId="LiveId" clId="{B7075C55-CB88-472E-9E05-9576C80EBAD5}" dt="2025-01-12T16:13:09.093" v="6031" actId="1076"/>
          <ac:spMkLst>
            <pc:docMk/>
            <pc:sldMk cId="2955081822" sldId="258"/>
            <ac:spMk id="10" creationId="{F958CB01-0A50-097C-4935-88D51214BFD8}"/>
          </ac:spMkLst>
        </pc:spChg>
        <pc:spChg chg="add mod">
          <ac:chgData name="Anne-Claire peter" userId="d14a089f7797ccb7" providerId="LiveId" clId="{B7075C55-CB88-472E-9E05-9576C80EBAD5}" dt="2025-01-12T16:13:54.196" v="6066" actId="20577"/>
          <ac:spMkLst>
            <pc:docMk/>
            <pc:sldMk cId="2955081822" sldId="258"/>
            <ac:spMk id="19" creationId="{A11FBC24-FD04-6563-912B-553F529A2845}"/>
          </ac:spMkLst>
        </pc:spChg>
        <pc:grpChg chg="del mod">
          <ac:chgData name="Anne-Claire peter" userId="d14a089f7797ccb7" providerId="LiveId" clId="{B7075C55-CB88-472E-9E05-9576C80EBAD5}" dt="2025-01-12T16:12:56.089" v="6029"/>
          <ac:grpSpMkLst>
            <pc:docMk/>
            <pc:sldMk cId="2955081822" sldId="258"/>
            <ac:grpSpMk id="13" creationId="{A7F85D98-99C1-A5B9-53B9-4EB7F983F08C}"/>
          </ac:grpSpMkLst>
        </pc:grpChg>
        <pc:grpChg chg="mod">
          <ac:chgData name="Anne-Claire peter" userId="d14a089f7797ccb7" providerId="LiveId" clId="{B7075C55-CB88-472E-9E05-9576C80EBAD5}" dt="2025-01-12T16:12:56.089" v="6029"/>
          <ac:grpSpMkLst>
            <pc:docMk/>
            <pc:sldMk cId="2955081822" sldId="258"/>
            <ac:grpSpMk id="18" creationId="{DAEC5D7F-4139-BD58-9ED8-C42BA0D30DAC}"/>
          </ac:grpSpMkLst>
        </pc:grpChg>
        <pc:picChg chg="mod">
          <ac:chgData name="Anne-Claire peter" userId="d14a089f7797ccb7" providerId="LiveId" clId="{B7075C55-CB88-472E-9E05-9576C80EBAD5}" dt="2025-01-12T16:13:15.501" v="6033" actId="14100"/>
          <ac:picMkLst>
            <pc:docMk/>
            <pc:sldMk cId="2955081822" sldId="258"/>
            <ac:picMk id="4" creationId="{7FE9B2D8-B8F7-70D1-27C5-A19BF532B95C}"/>
          </ac:picMkLst>
        </pc:picChg>
        <pc:picChg chg="mod">
          <ac:chgData name="Anne-Claire peter" userId="d14a089f7797ccb7" providerId="LiveId" clId="{B7075C55-CB88-472E-9E05-9576C80EBAD5}" dt="2025-01-12T11:22:13.167" v="5456" actId="1076"/>
          <ac:picMkLst>
            <pc:docMk/>
            <pc:sldMk cId="2955081822" sldId="258"/>
            <ac:picMk id="5" creationId="{9BD5160C-9AD8-AC2E-BCB1-9F3A89F50B59}"/>
          </ac:picMkLst>
        </pc:picChg>
        <pc:picChg chg="del">
          <ac:chgData name="Anne-Claire peter" userId="d14a089f7797ccb7" providerId="LiveId" clId="{B7075C55-CB88-472E-9E05-9576C80EBAD5}" dt="2025-01-12T11:19:49.430" v="5290" actId="478"/>
          <ac:picMkLst>
            <pc:docMk/>
            <pc:sldMk cId="2955081822" sldId="258"/>
            <ac:picMk id="6" creationId="{5EA9CCAF-705F-113F-E15B-60D0C5DB1082}"/>
          </ac:picMkLst>
        </pc:picChg>
        <pc:picChg chg="add mod">
          <ac:chgData name="Anne-Claire peter" userId="d14a089f7797ccb7" providerId="LiveId" clId="{B7075C55-CB88-472E-9E05-9576C80EBAD5}" dt="2025-01-12T16:12:48.517" v="6026" actId="1076"/>
          <ac:picMkLst>
            <pc:docMk/>
            <pc:sldMk cId="2955081822" sldId="258"/>
            <ac:picMk id="15" creationId="{78F52783-B890-805A-FB1E-AA3C1E2344B8}"/>
          </ac:picMkLst>
        </pc:picChg>
        <pc:inkChg chg="add mod">
          <ac:chgData name="Anne-Claire peter" userId="d14a089f7797ccb7" providerId="LiveId" clId="{B7075C55-CB88-472E-9E05-9576C80EBAD5}" dt="2025-01-12T16:12:56.089" v="6029"/>
          <ac:inkMkLst>
            <pc:docMk/>
            <pc:sldMk cId="2955081822" sldId="258"/>
            <ac:inkMk id="11" creationId="{F9EAA612-AB77-1E66-BD9C-F07B47360396}"/>
          </ac:inkMkLst>
        </pc:inkChg>
        <pc:inkChg chg="add mod">
          <ac:chgData name="Anne-Claire peter" userId="d14a089f7797ccb7" providerId="LiveId" clId="{B7075C55-CB88-472E-9E05-9576C80EBAD5}" dt="2025-01-12T16:12:56.089" v="6029"/>
          <ac:inkMkLst>
            <pc:docMk/>
            <pc:sldMk cId="2955081822" sldId="258"/>
            <ac:inkMk id="12" creationId="{A839A305-070E-8C0D-98AB-5CCE03FCB96C}"/>
          </ac:inkMkLst>
        </pc:inkChg>
        <pc:inkChg chg="add mod">
          <ac:chgData name="Anne-Claire peter" userId="d14a089f7797ccb7" providerId="LiveId" clId="{B7075C55-CB88-472E-9E05-9576C80EBAD5}" dt="2025-01-12T16:12:56.089" v="6029"/>
          <ac:inkMkLst>
            <pc:docMk/>
            <pc:sldMk cId="2955081822" sldId="258"/>
            <ac:inkMk id="16" creationId="{5A71CDBC-863E-8AAC-B681-CAEC1C0ABD60}"/>
          </ac:inkMkLst>
        </pc:inkChg>
        <pc:inkChg chg="add mod">
          <ac:chgData name="Anne-Claire peter" userId="d14a089f7797ccb7" providerId="LiveId" clId="{B7075C55-CB88-472E-9E05-9576C80EBAD5}" dt="2025-01-12T16:12:56.089" v="6029"/>
          <ac:inkMkLst>
            <pc:docMk/>
            <pc:sldMk cId="2955081822" sldId="258"/>
            <ac:inkMk id="17" creationId="{01F8B359-E845-CF9E-BAFA-962B6339ABCF}"/>
          </ac:inkMkLst>
        </pc:inkChg>
      </pc:sldChg>
      <pc:sldChg chg="del">
        <pc:chgData name="Anne-Claire peter" userId="d14a089f7797ccb7" providerId="LiveId" clId="{B7075C55-CB88-472E-9E05-9576C80EBAD5}" dt="2025-01-12T16:19:23.672" v="6357" actId="47"/>
        <pc:sldMkLst>
          <pc:docMk/>
          <pc:sldMk cId="3681880607" sldId="259"/>
        </pc:sldMkLst>
      </pc:sldChg>
      <pc:sldChg chg="modSp mod ord setBg">
        <pc:chgData name="Anne-Claire peter" userId="d14a089f7797ccb7" providerId="LiveId" clId="{B7075C55-CB88-472E-9E05-9576C80EBAD5}" dt="2025-01-12T17:45:15.924" v="11560" actId="1076"/>
        <pc:sldMkLst>
          <pc:docMk/>
          <pc:sldMk cId="1423236084" sldId="260"/>
        </pc:sldMkLst>
        <pc:spChg chg="mod">
          <ac:chgData name="Anne-Claire peter" userId="d14a089f7797ccb7" providerId="LiveId" clId="{B7075C55-CB88-472E-9E05-9576C80EBAD5}" dt="2025-01-12T16:25:32.326" v="6844" actId="14100"/>
          <ac:spMkLst>
            <pc:docMk/>
            <pc:sldMk cId="1423236084" sldId="260"/>
            <ac:spMk id="2" creationId="{C647F371-C90F-0B64-0AB5-E473E338475F}"/>
          </ac:spMkLst>
        </pc:spChg>
        <pc:spChg chg="mod">
          <ac:chgData name="Anne-Claire peter" userId="d14a089f7797ccb7" providerId="LiveId" clId="{B7075C55-CB88-472E-9E05-9576C80EBAD5}" dt="2025-01-12T17:45:15.924" v="11560" actId="1076"/>
          <ac:spMkLst>
            <pc:docMk/>
            <pc:sldMk cId="1423236084" sldId="260"/>
            <ac:spMk id="3" creationId="{832A3FB3-34CF-E367-3754-4A7C94ECDEFB}"/>
          </ac:spMkLst>
        </pc:spChg>
      </pc:sldChg>
      <pc:sldChg chg="addSp delSp modSp mod">
        <pc:chgData name="Anne-Claire peter" userId="d14a089f7797ccb7" providerId="LiveId" clId="{B7075C55-CB88-472E-9E05-9576C80EBAD5}" dt="2025-01-12T17:34:32.134" v="10997" actId="20577"/>
        <pc:sldMkLst>
          <pc:docMk/>
          <pc:sldMk cId="1594179060" sldId="261"/>
        </pc:sldMkLst>
        <pc:spChg chg="del mod">
          <ac:chgData name="Anne-Claire peter" userId="d14a089f7797ccb7" providerId="LiveId" clId="{B7075C55-CB88-472E-9E05-9576C80EBAD5}" dt="2025-01-12T17:16:54.133" v="10230" actId="478"/>
          <ac:spMkLst>
            <pc:docMk/>
            <pc:sldMk cId="1594179060" sldId="261"/>
            <ac:spMk id="2" creationId="{53A55CF7-EDEF-50AA-867B-BE7944FF457E}"/>
          </ac:spMkLst>
        </pc:spChg>
        <pc:spChg chg="add del mod">
          <ac:chgData name="Anne-Claire peter" userId="d14a089f7797ccb7" providerId="LiveId" clId="{B7075C55-CB88-472E-9E05-9576C80EBAD5}" dt="2025-01-12T17:16:59.046" v="10231" actId="478"/>
          <ac:spMkLst>
            <pc:docMk/>
            <pc:sldMk cId="1594179060" sldId="261"/>
            <ac:spMk id="4" creationId="{E715ACEA-50EA-7C0E-6321-195CA0EE5C08}"/>
          </ac:spMkLst>
        </pc:spChg>
        <pc:spChg chg="add mod">
          <ac:chgData name="Anne-Claire peter" userId="d14a089f7797ccb7" providerId="LiveId" clId="{B7075C55-CB88-472E-9E05-9576C80EBAD5}" dt="2025-01-12T17:18:02.067" v="10261" actId="20577"/>
          <ac:spMkLst>
            <pc:docMk/>
            <pc:sldMk cId="1594179060" sldId="261"/>
            <ac:spMk id="11" creationId="{7F5E4114-D096-A230-A2C3-0FC4375FFE13}"/>
          </ac:spMkLst>
        </pc:spChg>
        <pc:spChg chg="mod">
          <ac:chgData name="Anne-Claire peter" userId="d14a089f7797ccb7" providerId="LiveId" clId="{B7075C55-CB88-472E-9E05-9576C80EBAD5}" dt="2025-01-12T17:34:32.134" v="10997" actId="20577"/>
          <ac:spMkLst>
            <pc:docMk/>
            <pc:sldMk cId="1594179060" sldId="261"/>
            <ac:spMk id="12" creationId="{8ADE92A4-E026-6E54-ACA0-E9997C3D3DF1}"/>
          </ac:spMkLst>
        </pc:spChg>
        <pc:grpChg chg="del">
          <ac:chgData name="Anne-Claire peter" userId="d14a089f7797ccb7" providerId="LiveId" clId="{B7075C55-CB88-472E-9E05-9576C80EBAD5}" dt="2025-01-12T17:17:00.301" v="10232" actId="478"/>
          <ac:grpSpMkLst>
            <pc:docMk/>
            <pc:sldMk cId="1594179060" sldId="261"/>
            <ac:grpSpMk id="9" creationId="{F5A1902F-5A3F-DE16-C28D-2974522B9617}"/>
          </ac:grpSpMkLst>
        </pc:grpChg>
        <pc:grpChg chg="mod">
          <ac:chgData name="Anne-Claire peter" userId="d14a089f7797ccb7" providerId="LiveId" clId="{B7075C55-CB88-472E-9E05-9576C80EBAD5}" dt="2025-01-12T17:21:17.266" v="10457" actId="1076"/>
          <ac:grpSpMkLst>
            <pc:docMk/>
            <pc:sldMk cId="1594179060" sldId="261"/>
            <ac:grpSpMk id="17" creationId="{844341E9-0263-EF66-C6FC-7A4BD435720E}"/>
          </ac:grpSpMkLst>
        </pc:grpChg>
        <pc:picChg chg="del">
          <ac:chgData name="Anne-Claire peter" userId="d14a089f7797ccb7" providerId="LiveId" clId="{B7075C55-CB88-472E-9E05-9576C80EBAD5}" dt="2025-01-12T17:16:51.290" v="10229" actId="478"/>
          <ac:picMkLst>
            <pc:docMk/>
            <pc:sldMk cId="1594179060" sldId="261"/>
            <ac:picMk id="5" creationId="{726021DE-685A-9EA5-EED2-8A31607BDA7E}"/>
          </ac:picMkLst>
        </pc:picChg>
        <pc:picChg chg="mod">
          <ac:chgData name="Anne-Claire peter" userId="d14a089f7797ccb7" providerId="LiveId" clId="{B7075C55-CB88-472E-9E05-9576C80EBAD5}" dt="2025-01-12T17:21:23.761" v="10458" actId="1076"/>
          <ac:picMkLst>
            <pc:docMk/>
            <pc:sldMk cId="1594179060" sldId="261"/>
            <ac:picMk id="6" creationId="{EE1229B9-EC09-0F23-294E-58BB13590A9A}"/>
          </ac:picMkLst>
        </pc:picChg>
        <pc:inkChg chg="mod">
          <ac:chgData name="Anne-Claire peter" userId="d14a089f7797ccb7" providerId="LiveId" clId="{B7075C55-CB88-472E-9E05-9576C80EBAD5}" dt="2025-01-12T17:21:33.666" v="10459" actId="1076"/>
          <ac:inkMkLst>
            <pc:docMk/>
            <pc:sldMk cId="1594179060" sldId="261"/>
            <ac:inkMk id="16" creationId="{AF56FDDD-00AC-39B7-8C57-BE2A320B4E9E}"/>
          </ac:inkMkLst>
        </pc:inkChg>
      </pc:sldChg>
      <pc:sldChg chg="addSp delSp modSp mod setBg">
        <pc:chgData name="Anne-Claire peter" userId="d14a089f7797ccb7" providerId="LiveId" clId="{B7075C55-CB88-472E-9E05-9576C80EBAD5}" dt="2025-01-12T17:34:14.693" v="10981" actId="20577"/>
        <pc:sldMkLst>
          <pc:docMk/>
          <pc:sldMk cId="3353357799" sldId="263"/>
        </pc:sldMkLst>
        <pc:spChg chg="mod">
          <ac:chgData name="Anne-Claire peter" userId="d14a089f7797ccb7" providerId="LiveId" clId="{B7075C55-CB88-472E-9E05-9576C80EBAD5}" dt="2025-01-12T17:14:28.420" v="10127" actId="2711"/>
          <ac:spMkLst>
            <pc:docMk/>
            <pc:sldMk cId="3353357799" sldId="263"/>
            <ac:spMk id="2" creationId="{47480CD4-EB68-E5EE-4F78-6954D9FFF0AC}"/>
          </ac:spMkLst>
        </pc:spChg>
        <pc:spChg chg="mod">
          <ac:chgData name="Anne-Claire peter" userId="d14a089f7797ccb7" providerId="LiveId" clId="{B7075C55-CB88-472E-9E05-9576C80EBAD5}" dt="2025-01-12T17:34:14.693" v="10981" actId="20577"/>
          <ac:spMkLst>
            <pc:docMk/>
            <pc:sldMk cId="3353357799" sldId="263"/>
            <ac:spMk id="11" creationId="{AE530265-35A5-B49C-4CEA-F40BF028DE99}"/>
          </ac:spMkLst>
        </pc:spChg>
        <pc:picChg chg="add mod">
          <ac:chgData name="Anne-Claire peter" userId="d14a089f7797ccb7" providerId="LiveId" clId="{B7075C55-CB88-472E-9E05-9576C80EBAD5}" dt="2025-01-12T17:14:10.354" v="10124" actId="1076"/>
          <ac:picMkLst>
            <pc:docMk/>
            <pc:sldMk cId="3353357799" sldId="263"/>
            <ac:picMk id="5" creationId="{0A52D6CA-37CA-964B-73CC-66DED62D6A6D}"/>
          </ac:picMkLst>
        </pc:picChg>
        <pc:inkChg chg="add del mod">
          <ac:chgData name="Anne-Claire peter" userId="d14a089f7797ccb7" providerId="LiveId" clId="{B7075C55-CB88-472E-9E05-9576C80EBAD5}" dt="2025-01-12T17:14:43.957" v="10130" actId="478"/>
          <ac:inkMkLst>
            <pc:docMk/>
            <pc:sldMk cId="3353357799" sldId="263"/>
            <ac:inkMk id="3" creationId="{EEE36904-936A-C697-AFCE-AEBD315C5616}"/>
          </ac:inkMkLst>
        </pc:inkChg>
        <pc:inkChg chg="add del">
          <ac:chgData name="Anne-Claire peter" userId="d14a089f7797ccb7" providerId="LiveId" clId="{B7075C55-CB88-472E-9E05-9576C80EBAD5}" dt="2025-01-12T17:15:13.753" v="10134"/>
          <ac:inkMkLst>
            <pc:docMk/>
            <pc:sldMk cId="3353357799" sldId="263"/>
            <ac:inkMk id="6" creationId="{603F4891-7640-3536-C2A6-B23CF9B23A2E}"/>
          </ac:inkMkLst>
        </pc:inkChg>
        <pc:inkChg chg="add del">
          <ac:chgData name="Anne-Claire peter" userId="d14a089f7797ccb7" providerId="LiveId" clId="{B7075C55-CB88-472E-9E05-9576C80EBAD5}" dt="2025-01-12T17:15:08.168" v="10133"/>
          <ac:inkMkLst>
            <pc:docMk/>
            <pc:sldMk cId="3353357799" sldId="263"/>
            <ac:inkMk id="7" creationId="{62B04150-435C-637E-1487-38B089A799E0}"/>
          </ac:inkMkLst>
        </pc:inkChg>
        <pc:inkChg chg="add del">
          <ac:chgData name="Anne-Claire peter" userId="d14a089f7797ccb7" providerId="LiveId" clId="{B7075C55-CB88-472E-9E05-9576C80EBAD5}" dt="2025-01-12T17:15:23.005" v="10136"/>
          <ac:inkMkLst>
            <pc:docMk/>
            <pc:sldMk cId="3353357799" sldId="263"/>
            <ac:inkMk id="9" creationId="{44C9741A-BC93-81A6-47D6-4FF279622179}"/>
          </ac:inkMkLst>
        </pc:inkChg>
        <pc:inkChg chg="add del">
          <ac:chgData name="Anne-Claire peter" userId="d14a089f7797ccb7" providerId="LiveId" clId="{B7075C55-CB88-472E-9E05-9576C80EBAD5}" dt="2025-01-12T17:15:31.267" v="10137" actId="478"/>
          <ac:inkMkLst>
            <pc:docMk/>
            <pc:sldMk cId="3353357799" sldId="263"/>
            <ac:inkMk id="10" creationId="{53E25740-7B48-777E-1662-89A90A925AE1}"/>
          </ac:inkMkLst>
        </pc:inkChg>
        <pc:inkChg chg="add">
          <ac:chgData name="Anne-Claire peter" userId="d14a089f7797ccb7" providerId="LiveId" clId="{B7075C55-CB88-472E-9E05-9576C80EBAD5}" dt="2025-01-12T17:15:39.135" v="10138" actId="9405"/>
          <ac:inkMkLst>
            <pc:docMk/>
            <pc:sldMk cId="3353357799" sldId="263"/>
            <ac:inkMk id="12" creationId="{363F011E-3920-88A0-B887-1FA64B7B4572}"/>
          </ac:inkMkLst>
        </pc:inkChg>
        <pc:inkChg chg="add">
          <ac:chgData name="Anne-Claire peter" userId="d14a089f7797ccb7" providerId="LiveId" clId="{B7075C55-CB88-472E-9E05-9576C80EBAD5}" dt="2025-01-12T17:15:50.590" v="10139" actId="9405"/>
          <ac:inkMkLst>
            <pc:docMk/>
            <pc:sldMk cId="3353357799" sldId="263"/>
            <ac:inkMk id="13" creationId="{F6294756-283E-5A98-972C-FB26A065FFCE}"/>
          </ac:inkMkLst>
        </pc:inkChg>
      </pc:sldChg>
      <pc:sldChg chg="addSp delSp modSp mod setBg">
        <pc:chgData name="Anne-Claire peter" userId="d14a089f7797ccb7" providerId="LiveId" clId="{B7075C55-CB88-472E-9E05-9576C80EBAD5}" dt="2025-01-12T17:32:28.022" v="10977" actId="478"/>
        <pc:sldMkLst>
          <pc:docMk/>
          <pc:sldMk cId="3835433039" sldId="264"/>
        </pc:sldMkLst>
        <pc:spChg chg="mod">
          <ac:chgData name="Anne-Claire peter" userId="d14a089f7797ccb7" providerId="LiveId" clId="{B7075C55-CB88-472E-9E05-9576C80EBAD5}" dt="2025-01-12T17:09:38.426" v="9835" actId="20577"/>
          <ac:spMkLst>
            <pc:docMk/>
            <pc:sldMk cId="3835433039" sldId="264"/>
            <ac:spMk id="2" creationId="{C470DAA5-2B76-D147-565C-18552350B699}"/>
          </ac:spMkLst>
        </pc:spChg>
        <pc:spChg chg="mod">
          <ac:chgData name="Anne-Claire peter" userId="d14a089f7797ccb7" providerId="LiveId" clId="{B7075C55-CB88-472E-9E05-9576C80EBAD5}" dt="2025-01-12T16:55:29.835" v="8382" actId="6549"/>
          <ac:spMkLst>
            <pc:docMk/>
            <pc:sldMk cId="3835433039" sldId="264"/>
            <ac:spMk id="3" creationId="{5177EA8B-8597-7C20-A196-9B892A1EE210}"/>
          </ac:spMkLst>
        </pc:spChg>
        <pc:grpChg chg="del mod">
          <ac:chgData name="Anne-Claire peter" userId="d14a089f7797ccb7" providerId="LiveId" clId="{B7075C55-CB88-472E-9E05-9576C80EBAD5}" dt="2025-01-12T17:10:13.303" v="9843"/>
          <ac:grpSpMkLst>
            <pc:docMk/>
            <pc:sldMk cId="3835433039" sldId="264"/>
            <ac:grpSpMk id="12" creationId="{13AC9628-9441-8F88-08D2-40A352748222}"/>
          </ac:grpSpMkLst>
        </pc:grpChg>
        <pc:grpChg chg="del mod">
          <ac:chgData name="Anne-Claire peter" userId="d14a089f7797ccb7" providerId="LiveId" clId="{B7075C55-CB88-472E-9E05-9576C80EBAD5}" dt="2025-01-12T17:10:47.082" v="9848"/>
          <ac:grpSpMkLst>
            <pc:docMk/>
            <pc:sldMk cId="3835433039" sldId="264"/>
            <ac:grpSpMk id="16" creationId="{4EA7629A-9E9E-C21F-1F35-E5C01BBD72BD}"/>
          </ac:grpSpMkLst>
        </pc:grpChg>
        <pc:grpChg chg="del mod">
          <ac:chgData name="Anne-Claire peter" userId="d14a089f7797ccb7" providerId="LiveId" clId="{B7075C55-CB88-472E-9E05-9576C80EBAD5}" dt="2025-01-12T17:10:47.082" v="9848"/>
          <ac:grpSpMkLst>
            <pc:docMk/>
            <pc:sldMk cId="3835433039" sldId="264"/>
            <ac:grpSpMk id="19" creationId="{53D2A747-B97C-D272-D5BE-C350F411AB40}"/>
          </ac:grpSpMkLst>
        </pc:grpChg>
        <pc:grpChg chg="del mod">
          <ac:chgData name="Anne-Claire peter" userId="d14a089f7797ccb7" providerId="LiveId" clId="{B7075C55-CB88-472E-9E05-9576C80EBAD5}" dt="2025-01-12T17:10:55.965" v="9852"/>
          <ac:grpSpMkLst>
            <pc:docMk/>
            <pc:sldMk cId="3835433039" sldId="264"/>
            <ac:grpSpMk id="20" creationId="{C8F14729-7C74-69E1-D205-232E8E98C7F4}"/>
          </ac:grpSpMkLst>
        </pc:grpChg>
        <pc:grpChg chg="del mod">
          <ac:chgData name="Anne-Claire peter" userId="d14a089f7797ccb7" providerId="LiveId" clId="{B7075C55-CB88-472E-9E05-9576C80EBAD5}" dt="2025-01-12T17:11:01.340" v="9854"/>
          <ac:grpSpMkLst>
            <pc:docMk/>
            <pc:sldMk cId="3835433039" sldId="264"/>
            <ac:grpSpMk id="24" creationId="{D12BA8DD-CA91-F583-8CDB-148B5C371BF9}"/>
          </ac:grpSpMkLst>
        </pc:grpChg>
        <pc:grpChg chg="del mod">
          <ac:chgData name="Anne-Claire peter" userId="d14a089f7797ccb7" providerId="LiveId" clId="{B7075C55-CB88-472E-9E05-9576C80EBAD5}" dt="2025-01-12T17:32:28.022" v="10977" actId="478"/>
          <ac:grpSpMkLst>
            <pc:docMk/>
            <pc:sldMk cId="3835433039" sldId="264"/>
            <ac:grpSpMk id="26" creationId="{754B72A5-D789-EF37-B5E6-B49AA381D687}"/>
          </ac:grpSpMkLst>
        </pc:grpChg>
        <pc:inkChg chg="add mod">
          <ac:chgData name="Anne-Claire peter" userId="d14a089f7797ccb7" providerId="LiveId" clId="{B7075C55-CB88-472E-9E05-9576C80EBAD5}" dt="2025-01-12T17:11:01.340" v="9854"/>
          <ac:inkMkLst>
            <pc:docMk/>
            <pc:sldMk cId="3835433039" sldId="264"/>
            <ac:inkMk id="4" creationId="{80A00FC6-F705-B44D-669B-B894810311EE}"/>
          </ac:inkMkLst>
        </pc:inkChg>
        <pc:inkChg chg="del">
          <ac:chgData name="Anne-Claire peter" userId="d14a089f7797ccb7" providerId="LiveId" clId="{B7075C55-CB88-472E-9E05-9576C80EBAD5}" dt="2025-01-12T17:10:29.995" v="9845" actId="478"/>
          <ac:inkMkLst>
            <pc:docMk/>
            <pc:sldMk cId="3835433039" sldId="264"/>
            <ac:inkMk id="7" creationId="{FE70D6D4-C280-E99E-ECAC-B5F12C47B61F}"/>
          </ac:inkMkLst>
        </pc:inkChg>
        <pc:inkChg chg="del">
          <ac:chgData name="Anne-Claire peter" userId="d14a089f7797ccb7" providerId="LiveId" clId="{B7075C55-CB88-472E-9E05-9576C80EBAD5}" dt="2025-01-12T17:10:28.501" v="9844" actId="478"/>
          <ac:inkMkLst>
            <pc:docMk/>
            <pc:sldMk cId="3835433039" sldId="264"/>
            <ac:inkMk id="8" creationId="{8A65C771-DAAD-D9DD-2736-4F2AAD389A1D}"/>
          </ac:inkMkLst>
        </pc:inkChg>
        <pc:inkChg chg="add mod">
          <ac:chgData name="Anne-Claire peter" userId="d14a089f7797ccb7" providerId="LiveId" clId="{B7075C55-CB88-472E-9E05-9576C80EBAD5}" dt="2025-01-12T17:11:01.340" v="9854"/>
          <ac:inkMkLst>
            <pc:docMk/>
            <pc:sldMk cId="3835433039" sldId="264"/>
            <ac:inkMk id="11" creationId="{11385FF4-9AA8-4A90-68EF-8E7F310228C9}"/>
          </ac:inkMkLst>
        </pc:inkChg>
        <pc:inkChg chg="add del">
          <ac:chgData name="Anne-Claire peter" userId="d14a089f7797ccb7" providerId="LiveId" clId="{B7075C55-CB88-472E-9E05-9576C80EBAD5}" dt="2025-01-12T17:10:03.998" v="9840" actId="9405"/>
          <ac:inkMkLst>
            <pc:docMk/>
            <pc:sldMk cId="3835433039" sldId="264"/>
            <ac:inkMk id="13" creationId="{7BC7B77D-7771-B60B-77FE-A361BF7DCAD1}"/>
          </ac:inkMkLst>
        </pc:inkChg>
        <pc:inkChg chg="add mod">
          <ac:chgData name="Anne-Claire peter" userId="d14a089f7797ccb7" providerId="LiveId" clId="{B7075C55-CB88-472E-9E05-9576C80EBAD5}" dt="2025-01-12T17:11:01.340" v="9854"/>
          <ac:inkMkLst>
            <pc:docMk/>
            <pc:sldMk cId="3835433039" sldId="264"/>
            <ac:inkMk id="14" creationId="{669F6EFE-2924-B639-AE75-72F1CBB90C41}"/>
          </ac:inkMkLst>
        </pc:inkChg>
        <pc:inkChg chg="add mod">
          <ac:chgData name="Anne-Claire peter" userId="d14a089f7797ccb7" providerId="LiveId" clId="{B7075C55-CB88-472E-9E05-9576C80EBAD5}" dt="2025-01-12T17:11:01.340" v="9854"/>
          <ac:inkMkLst>
            <pc:docMk/>
            <pc:sldMk cId="3835433039" sldId="264"/>
            <ac:inkMk id="15" creationId="{D84C8E09-26FC-444D-82A6-4EFBE16FF50E}"/>
          </ac:inkMkLst>
        </pc:inkChg>
        <pc:inkChg chg="add mod">
          <ac:chgData name="Anne-Claire peter" userId="d14a089f7797ccb7" providerId="LiveId" clId="{B7075C55-CB88-472E-9E05-9576C80EBAD5}" dt="2025-01-12T17:10:55.965" v="9852"/>
          <ac:inkMkLst>
            <pc:docMk/>
            <pc:sldMk cId="3835433039" sldId="264"/>
            <ac:inkMk id="17" creationId="{B1A5ED29-C6AE-07A7-EE4E-D9738ABD907D}"/>
          </ac:inkMkLst>
        </pc:inkChg>
        <pc:inkChg chg="add mod">
          <ac:chgData name="Anne-Claire peter" userId="d14a089f7797ccb7" providerId="LiveId" clId="{B7075C55-CB88-472E-9E05-9576C80EBAD5}" dt="2025-01-12T17:10:47.082" v="9848"/>
          <ac:inkMkLst>
            <pc:docMk/>
            <pc:sldMk cId="3835433039" sldId="264"/>
            <ac:inkMk id="18" creationId="{B8C44D7A-7A98-3CB6-E6C8-48E5D8685751}"/>
          </ac:inkMkLst>
        </pc:inkChg>
        <pc:inkChg chg="add mod">
          <ac:chgData name="Anne-Claire peter" userId="d14a089f7797ccb7" providerId="LiveId" clId="{B7075C55-CB88-472E-9E05-9576C80EBAD5}" dt="2025-01-12T17:11:01.340" v="9854"/>
          <ac:inkMkLst>
            <pc:docMk/>
            <pc:sldMk cId="3835433039" sldId="264"/>
            <ac:inkMk id="21" creationId="{29FE948D-0016-871A-4D83-FDD5CB3746FF}"/>
          </ac:inkMkLst>
        </pc:inkChg>
        <pc:inkChg chg="add mod">
          <ac:chgData name="Anne-Claire peter" userId="d14a089f7797ccb7" providerId="LiveId" clId="{B7075C55-CB88-472E-9E05-9576C80EBAD5}" dt="2025-01-12T17:11:01.340" v="9854"/>
          <ac:inkMkLst>
            <pc:docMk/>
            <pc:sldMk cId="3835433039" sldId="264"/>
            <ac:inkMk id="22" creationId="{10F064CE-B34D-987C-59DA-29570BBBB113}"/>
          </ac:inkMkLst>
        </pc:inkChg>
        <pc:inkChg chg="add mod">
          <ac:chgData name="Anne-Claire peter" userId="d14a089f7797ccb7" providerId="LiveId" clId="{B7075C55-CB88-472E-9E05-9576C80EBAD5}" dt="2025-01-12T17:11:01.340" v="9854"/>
          <ac:inkMkLst>
            <pc:docMk/>
            <pc:sldMk cId="3835433039" sldId="264"/>
            <ac:inkMk id="23" creationId="{7327CE73-BB89-FD90-3357-BEDA1C62B484}"/>
          </ac:inkMkLst>
        </pc:inkChg>
        <pc:inkChg chg="add mod">
          <ac:chgData name="Anne-Claire peter" userId="d14a089f7797ccb7" providerId="LiveId" clId="{B7075C55-CB88-472E-9E05-9576C80EBAD5}" dt="2025-01-12T17:11:01.340" v="9854"/>
          <ac:inkMkLst>
            <pc:docMk/>
            <pc:sldMk cId="3835433039" sldId="264"/>
            <ac:inkMk id="25" creationId="{802B68B4-6166-87BE-CE2F-942BEEE2F9BE}"/>
          </ac:inkMkLst>
        </pc:inkChg>
      </pc:sldChg>
      <pc:sldChg chg="del">
        <pc:chgData name="Anne-Claire peter" userId="d14a089f7797ccb7" providerId="LiveId" clId="{B7075C55-CB88-472E-9E05-9576C80EBAD5}" dt="2025-01-12T17:26:54.178" v="10711" actId="47"/>
        <pc:sldMkLst>
          <pc:docMk/>
          <pc:sldMk cId="3363901536" sldId="265"/>
        </pc:sldMkLst>
      </pc:sldChg>
      <pc:sldChg chg="del">
        <pc:chgData name="Anne-Claire peter" userId="d14a089f7797ccb7" providerId="LiveId" clId="{B7075C55-CB88-472E-9E05-9576C80EBAD5}" dt="2025-01-12T17:37:04.739" v="11098" actId="47"/>
        <pc:sldMkLst>
          <pc:docMk/>
          <pc:sldMk cId="865996700" sldId="266"/>
        </pc:sldMkLst>
      </pc:sldChg>
      <pc:sldChg chg="modSp new mod">
        <pc:chgData name="Anne-Claire peter" userId="d14a089f7797ccb7" providerId="LiveId" clId="{B7075C55-CB88-472E-9E05-9576C80EBAD5}" dt="2025-01-12T17:38:32.531" v="11166" actId="113"/>
        <pc:sldMkLst>
          <pc:docMk/>
          <pc:sldMk cId="238165277" sldId="267"/>
        </pc:sldMkLst>
        <pc:spChg chg="mod">
          <ac:chgData name="Anne-Claire peter" userId="d14a089f7797ccb7" providerId="LiveId" clId="{B7075C55-CB88-472E-9E05-9576C80EBAD5}" dt="2025-01-12T16:31:08.681" v="7093" actId="2711"/>
          <ac:spMkLst>
            <pc:docMk/>
            <pc:sldMk cId="238165277" sldId="267"/>
            <ac:spMk id="2" creationId="{C7F2AF64-1A7C-1E6E-9096-1C5E1DBEC999}"/>
          </ac:spMkLst>
        </pc:spChg>
        <pc:spChg chg="mod">
          <ac:chgData name="Anne-Claire peter" userId="d14a089f7797ccb7" providerId="LiveId" clId="{B7075C55-CB88-472E-9E05-9576C80EBAD5}" dt="2025-01-12T17:38:32.531" v="11166" actId="113"/>
          <ac:spMkLst>
            <pc:docMk/>
            <pc:sldMk cId="238165277" sldId="267"/>
            <ac:spMk id="3" creationId="{2442143D-1836-5A97-11D3-0061741C49F6}"/>
          </ac:spMkLst>
        </pc:spChg>
      </pc:sldChg>
      <pc:sldChg chg="addSp delSp modSp new mod setBg">
        <pc:chgData name="Anne-Claire peter" userId="d14a089f7797ccb7" providerId="LiveId" clId="{B7075C55-CB88-472E-9E05-9576C80EBAD5}" dt="2025-01-12T17:36:33.847" v="11093" actId="2711"/>
        <pc:sldMkLst>
          <pc:docMk/>
          <pc:sldMk cId="1264824031" sldId="268"/>
        </pc:sldMkLst>
        <pc:spChg chg="mod">
          <ac:chgData name="Anne-Claire peter" userId="d14a089f7797ccb7" providerId="LiveId" clId="{B7075C55-CB88-472E-9E05-9576C80EBAD5}" dt="2025-01-12T17:36:10.784" v="11088" actId="2711"/>
          <ac:spMkLst>
            <pc:docMk/>
            <pc:sldMk cId="1264824031" sldId="268"/>
            <ac:spMk id="2" creationId="{5D736E8C-4CE5-7892-3A0B-2FDE9FE69216}"/>
          </ac:spMkLst>
        </pc:spChg>
        <pc:spChg chg="del">
          <ac:chgData name="Anne-Claire peter" userId="d14a089f7797ccb7" providerId="LiveId" clId="{B7075C55-CB88-472E-9E05-9576C80EBAD5}" dt="2025-01-12T09:22:48.827" v="1100" actId="22"/>
          <ac:spMkLst>
            <pc:docMk/>
            <pc:sldMk cId="1264824031" sldId="268"/>
            <ac:spMk id="3" creationId="{35176354-0C09-C816-23A1-89CD4CFD0C5B}"/>
          </ac:spMkLst>
        </pc:spChg>
        <pc:spChg chg="add mod">
          <ac:chgData name="Anne-Claire peter" userId="d14a089f7797ccb7" providerId="LiveId" clId="{B7075C55-CB88-472E-9E05-9576C80EBAD5}" dt="2025-01-12T17:36:27.418" v="11092" actId="255"/>
          <ac:spMkLst>
            <pc:docMk/>
            <pc:sldMk cId="1264824031" sldId="268"/>
            <ac:spMk id="8" creationId="{319273F9-8EE2-2640-7B00-E1BE04672D4C}"/>
          </ac:spMkLst>
        </pc:spChg>
        <pc:spChg chg="add mod">
          <ac:chgData name="Anne-Claire peter" userId="d14a089f7797ccb7" providerId="LiveId" clId="{B7075C55-CB88-472E-9E05-9576C80EBAD5}" dt="2025-01-12T17:36:18.302" v="11090" actId="255"/>
          <ac:spMkLst>
            <pc:docMk/>
            <pc:sldMk cId="1264824031" sldId="268"/>
            <ac:spMk id="10" creationId="{6113F4BD-8DEF-458F-7E57-F193216ACC61}"/>
          </ac:spMkLst>
        </pc:spChg>
        <pc:spChg chg="add del">
          <ac:chgData name="Anne-Claire peter" userId="d14a089f7797ccb7" providerId="LiveId" clId="{B7075C55-CB88-472E-9E05-9576C80EBAD5}" dt="2025-01-12T09:23:44.787" v="1109" actId="26606"/>
          <ac:spMkLst>
            <pc:docMk/>
            <pc:sldMk cId="1264824031" sldId="268"/>
            <ac:spMk id="11" creationId="{9CE870BA-0004-222C-69B5-C05203D1AE06}"/>
          </ac:spMkLst>
        </pc:spChg>
        <pc:spChg chg="add del">
          <ac:chgData name="Anne-Claire peter" userId="d14a089f7797ccb7" providerId="LiveId" clId="{B7075C55-CB88-472E-9E05-9576C80EBAD5}" dt="2025-01-12T09:23:26.826" v="1107" actId="26606"/>
          <ac:spMkLst>
            <pc:docMk/>
            <pc:sldMk cId="1264824031" sldId="268"/>
            <ac:spMk id="12" creationId="{2F4C03CF-76AD-2B9F-7EAC-BD21772B9CA2}"/>
          </ac:spMkLst>
        </pc:spChg>
        <pc:spChg chg="add del">
          <ac:chgData name="Anne-Claire peter" userId="d14a089f7797ccb7" providerId="LiveId" clId="{B7075C55-CB88-472E-9E05-9576C80EBAD5}" dt="2025-01-12T09:23:26.826" v="1107" actId="26606"/>
          <ac:spMkLst>
            <pc:docMk/>
            <pc:sldMk cId="1264824031" sldId="268"/>
            <ac:spMk id="14" creationId="{D9459D69-81E2-5DEC-98A2-EF3BBA4EAC19}"/>
          </ac:spMkLst>
        </pc:spChg>
        <pc:spChg chg="add mod">
          <ac:chgData name="Anne-Claire peter" userId="d14a089f7797ccb7" providerId="LiveId" clId="{B7075C55-CB88-472E-9E05-9576C80EBAD5}" dt="2025-01-12T17:36:33.847" v="11093" actId="2711"/>
          <ac:spMkLst>
            <pc:docMk/>
            <pc:sldMk cId="1264824031" sldId="268"/>
            <ac:spMk id="15" creationId="{8A9616C0-782A-67CB-BAF6-3F0910B57224}"/>
          </ac:spMkLst>
        </pc:spChg>
        <pc:spChg chg="add del">
          <ac:chgData name="Anne-Claire peter" userId="d14a089f7797ccb7" providerId="LiveId" clId="{B7075C55-CB88-472E-9E05-9576C80EBAD5}" dt="2025-01-12T09:23:44.787" v="1109" actId="26606"/>
          <ac:spMkLst>
            <pc:docMk/>
            <pc:sldMk cId="1264824031" sldId="268"/>
            <ac:spMk id="19" creationId="{2DAA6C16-BF9B-4A3E-BC70-EE6015D4F967}"/>
          </ac:spMkLst>
        </pc:spChg>
        <pc:spChg chg="add del">
          <ac:chgData name="Anne-Claire peter" userId="d14a089f7797ccb7" providerId="LiveId" clId="{B7075C55-CB88-472E-9E05-9576C80EBAD5}" dt="2025-01-12T09:23:55.029" v="1111" actId="26606"/>
          <ac:spMkLst>
            <pc:docMk/>
            <pc:sldMk cId="1264824031" sldId="268"/>
            <ac:spMk id="21" creationId="{99ED5833-B85B-4103-8A3B-CAB0308E6C15}"/>
          </ac:spMkLst>
        </pc:spChg>
        <pc:spChg chg="add mod">
          <ac:chgData name="Anne-Claire peter" userId="d14a089f7797ccb7" providerId="LiveId" clId="{B7075C55-CB88-472E-9E05-9576C80EBAD5}" dt="2025-01-12T09:48:06.333" v="1432" actId="1076"/>
          <ac:spMkLst>
            <pc:docMk/>
            <pc:sldMk cId="1264824031" sldId="268"/>
            <ac:spMk id="22" creationId="{B92A0D21-D196-D367-D2AC-E9A4FEED0B5D}"/>
          </ac:spMkLst>
        </pc:spChg>
        <pc:spChg chg="add del">
          <ac:chgData name="Anne-Claire peter" userId="d14a089f7797ccb7" providerId="LiveId" clId="{B7075C55-CB88-472E-9E05-9576C80EBAD5}" dt="2025-01-12T09:25:44.977" v="1133" actId="26606"/>
          <ac:spMkLst>
            <pc:docMk/>
            <pc:sldMk cId="1264824031" sldId="268"/>
            <ac:spMk id="23" creationId="{B95B9BA8-1D69-4796-85F5-B6D0BD52354B}"/>
          </ac:spMkLst>
        </pc:spChg>
        <pc:spChg chg="add del">
          <ac:chgData name="Anne-Claire peter" userId="d14a089f7797ccb7" providerId="LiveId" clId="{B7075C55-CB88-472E-9E05-9576C80EBAD5}" dt="2025-01-12T09:25:44.977" v="1133" actId="26606"/>
          <ac:spMkLst>
            <pc:docMk/>
            <pc:sldMk cId="1264824031" sldId="268"/>
            <ac:spMk id="24" creationId="{22229EAE-857E-22F2-E28B-FCC3A73D0AB5}"/>
          </ac:spMkLst>
        </pc:spChg>
        <pc:spChg chg="add del">
          <ac:chgData name="Anne-Claire peter" userId="d14a089f7797ccb7" providerId="LiveId" clId="{B7075C55-CB88-472E-9E05-9576C80EBAD5}" dt="2025-01-12T09:25:43.806" v="1131" actId="26606"/>
          <ac:spMkLst>
            <pc:docMk/>
            <pc:sldMk cId="1264824031" sldId="268"/>
            <ac:spMk id="30" creationId="{B95B9BA8-1D69-4796-85F5-B6D0BD52354B}"/>
          </ac:spMkLst>
        </pc:spChg>
        <pc:grpChg chg="add del">
          <ac:chgData name="Anne-Claire peter" userId="d14a089f7797ccb7" providerId="LiveId" clId="{B7075C55-CB88-472E-9E05-9576C80EBAD5}" dt="2025-01-12T09:23:44.787" v="1109" actId="26606"/>
          <ac:grpSpMkLst>
            <pc:docMk/>
            <pc:sldMk cId="1264824031" sldId="268"/>
            <ac:grpSpMk id="16" creationId="{A4AE1828-51FD-4AD7-BCF6-9AF5C696CE5D}"/>
          </ac:grpSpMkLst>
        </pc:grpChg>
        <pc:grpChg chg="add del">
          <ac:chgData name="Anne-Claire peter" userId="d14a089f7797ccb7" providerId="LiveId" clId="{B7075C55-CB88-472E-9E05-9576C80EBAD5}" dt="2025-01-12T09:25:44.977" v="1133" actId="26606"/>
          <ac:grpSpMkLst>
            <pc:docMk/>
            <pc:sldMk cId="1264824031" sldId="268"/>
            <ac:grpSpMk id="25" creationId="{364A290D-B7BC-40B4-AB97-0C801BCCE267}"/>
          </ac:grpSpMkLst>
        </pc:grpChg>
        <pc:grpChg chg="add del">
          <ac:chgData name="Anne-Claire peter" userId="d14a089f7797ccb7" providerId="LiveId" clId="{B7075C55-CB88-472E-9E05-9576C80EBAD5}" dt="2025-01-12T09:25:43.806" v="1131" actId="26606"/>
          <ac:grpSpMkLst>
            <pc:docMk/>
            <pc:sldMk cId="1264824031" sldId="268"/>
            <ac:grpSpMk id="32" creationId="{364A290D-B7BC-40B4-AB97-0C801BCCE267}"/>
          </ac:grpSpMkLst>
        </pc:grpChg>
        <pc:picChg chg="add mod ord">
          <ac:chgData name="Anne-Claire peter" userId="d14a089f7797ccb7" providerId="LiveId" clId="{B7075C55-CB88-472E-9E05-9576C80EBAD5}" dt="2025-01-12T09:27:22.642" v="1140" actId="1076"/>
          <ac:picMkLst>
            <pc:docMk/>
            <pc:sldMk cId="1264824031" sldId="268"/>
            <ac:picMk id="5" creationId="{62262356-D687-F44C-2576-9B61302E11E0}"/>
          </ac:picMkLst>
        </pc:picChg>
        <pc:picChg chg="add mod">
          <ac:chgData name="Anne-Claire peter" userId="d14a089f7797ccb7" providerId="LiveId" clId="{B7075C55-CB88-472E-9E05-9576C80EBAD5}" dt="2025-01-12T09:46:52.743" v="1396" actId="1076"/>
          <ac:picMkLst>
            <pc:docMk/>
            <pc:sldMk cId="1264824031" sldId="268"/>
            <ac:picMk id="7" creationId="{7E90CD5F-B36D-F3CE-239C-07413A4DDA4D}"/>
          </ac:picMkLst>
        </pc:picChg>
      </pc:sldChg>
      <pc:sldChg chg="addSp modSp new mod">
        <pc:chgData name="Anne-Claire peter" userId="d14a089f7797ccb7" providerId="LiveId" clId="{B7075C55-CB88-472E-9E05-9576C80EBAD5}" dt="2025-01-12T17:36:59.506" v="11097" actId="255"/>
        <pc:sldMkLst>
          <pc:docMk/>
          <pc:sldMk cId="1608339933" sldId="269"/>
        </pc:sldMkLst>
        <pc:spChg chg="mod">
          <ac:chgData name="Anne-Claire peter" userId="d14a089f7797ccb7" providerId="LiveId" clId="{B7075C55-CB88-472E-9E05-9576C80EBAD5}" dt="2025-01-12T17:36:47.499" v="11095" actId="255"/>
          <ac:spMkLst>
            <pc:docMk/>
            <pc:sldMk cId="1608339933" sldId="269"/>
            <ac:spMk id="2" creationId="{1B523766-D02F-C080-5F45-8E637CDD26B9}"/>
          </ac:spMkLst>
        </pc:spChg>
        <pc:spChg chg="mod">
          <ac:chgData name="Anne-Claire peter" userId="d14a089f7797ccb7" providerId="LiveId" clId="{B7075C55-CB88-472E-9E05-9576C80EBAD5}" dt="2025-01-12T17:36:59.506" v="11097" actId="255"/>
          <ac:spMkLst>
            <pc:docMk/>
            <pc:sldMk cId="1608339933" sldId="269"/>
            <ac:spMk id="3" creationId="{6C92F57D-1FEE-CD0E-C7B9-98E45C86CC81}"/>
          </ac:spMkLst>
        </pc:spChg>
        <pc:spChg chg="add mod">
          <ac:chgData name="Anne-Claire peter" userId="d14a089f7797ccb7" providerId="LiveId" clId="{B7075C55-CB88-472E-9E05-9576C80EBAD5}" dt="2025-01-12T09:57:56.672" v="1552" actId="207"/>
          <ac:spMkLst>
            <pc:docMk/>
            <pc:sldMk cId="1608339933" sldId="269"/>
            <ac:spMk id="7" creationId="{8D071583-213C-730D-1DEF-9F8F7F85A73E}"/>
          </ac:spMkLst>
        </pc:spChg>
        <pc:spChg chg="add mod">
          <ac:chgData name="Anne-Claire peter" userId="d14a089f7797ccb7" providerId="LiveId" clId="{B7075C55-CB88-472E-9E05-9576C80EBAD5}" dt="2025-01-12T16:49:59.706" v="8326" actId="6549"/>
          <ac:spMkLst>
            <pc:docMk/>
            <pc:sldMk cId="1608339933" sldId="269"/>
            <ac:spMk id="8" creationId="{F8B9BED0-5CCC-843A-08D7-FE6CE26609D4}"/>
          </ac:spMkLst>
        </pc:spChg>
        <pc:picChg chg="add mod">
          <ac:chgData name="Anne-Claire peter" userId="d14a089f7797ccb7" providerId="LiveId" clId="{B7075C55-CB88-472E-9E05-9576C80EBAD5}" dt="2025-01-12T10:08:03.289" v="1885" actId="1076"/>
          <ac:picMkLst>
            <pc:docMk/>
            <pc:sldMk cId="1608339933" sldId="269"/>
            <ac:picMk id="5" creationId="{9D79E36A-EF0A-C6C7-E820-C32E5BCD6A1F}"/>
          </ac:picMkLst>
        </pc:picChg>
      </pc:sldChg>
      <pc:sldChg chg="new del">
        <pc:chgData name="Anne-Claire peter" userId="d14a089f7797ccb7" providerId="LiveId" clId="{B7075C55-CB88-472E-9E05-9576C80EBAD5}" dt="2025-01-12T10:33:58.495" v="2427" actId="47"/>
        <pc:sldMkLst>
          <pc:docMk/>
          <pc:sldMk cId="2921277585" sldId="270"/>
        </pc:sldMkLst>
      </pc:sldChg>
      <pc:sldChg chg="addSp modSp new mod">
        <pc:chgData name="Anne-Claire peter" userId="d14a089f7797ccb7" providerId="LiveId" clId="{B7075C55-CB88-472E-9E05-9576C80EBAD5}" dt="2025-01-12T17:39:34.300" v="11207" actId="1076"/>
        <pc:sldMkLst>
          <pc:docMk/>
          <pc:sldMk cId="3999388020" sldId="271"/>
        </pc:sldMkLst>
        <pc:spChg chg="mod">
          <ac:chgData name="Anne-Claire peter" userId="d14a089f7797ccb7" providerId="LiveId" clId="{B7075C55-CB88-472E-9E05-9576C80EBAD5}" dt="2025-01-12T17:38:50.386" v="11171" actId="20577"/>
          <ac:spMkLst>
            <pc:docMk/>
            <pc:sldMk cId="3999388020" sldId="271"/>
            <ac:spMk id="2" creationId="{5A361123-7AC8-B757-6C1C-9A7DAC9DBAD3}"/>
          </ac:spMkLst>
        </pc:spChg>
        <pc:spChg chg="mod">
          <ac:chgData name="Anne-Claire peter" userId="d14a089f7797ccb7" providerId="LiveId" clId="{B7075C55-CB88-472E-9E05-9576C80EBAD5}" dt="2025-01-12T16:35:30.984" v="7432" actId="27636"/>
          <ac:spMkLst>
            <pc:docMk/>
            <pc:sldMk cId="3999388020" sldId="271"/>
            <ac:spMk id="3" creationId="{F66BDA5F-D7A8-5E95-2884-97D175750D76}"/>
          </ac:spMkLst>
        </pc:spChg>
        <pc:spChg chg="mod">
          <ac:chgData name="Anne-Claire peter" userId="d14a089f7797ccb7" providerId="LiveId" clId="{B7075C55-CB88-472E-9E05-9576C80EBAD5}" dt="2025-01-12T16:35:30.988" v="7433" actId="27636"/>
          <ac:spMkLst>
            <pc:docMk/>
            <pc:sldMk cId="3999388020" sldId="271"/>
            <ac:spMk id="4" creationId="{3785556B-405A-EE06-03EF-911E1E556847}"/>
          </ac:spMkLst>
        </pc:spChg>
        <pc:spChg chg="add mod">
          <ac:chgData name="Anne-Claire peter" userId="d14a089f7797ccb7" providerId="LiveId" clId="{B7075C55-CB88-472E-9E05-9576C80EBAD5}" dt="2025-01-12T17:39:31.987" v="11206" actId="1076"/>
          <ac:spMkLst>
            <pc:docMk/>
            <pc:sldMk cId="3999388020" sldId="271"/>
            <ac:spMk id="5" creationId="{6557A966-70E4-8638-F78B-7ECA3DBAD136}"/>
          </ac:spMkLst>
        </pc:spChg>
        <pc:picChg chg="add mod">
          <ac:chgData name="Anne-Claire peter" userId="d14a089f7797ccb7" providerId="LiveId" clId="{B7075C55-CB88-472E-9E05-9576C80EBAD5}" dt="2025-01-12T17:39:34.300" v="11207" actId="1076"/>
          <ac:picMkLst>
            <pc:docMk/>
            <pc:sldMk cId="3999388020" sldId="271"/>
            <ac:picMk id="6" creationId="{689085BA-F733-0CEA-83B4-6D8769B2A86B}"/>
          </ac:picMkLst>
        </pc:picChg>
      </pc:sldChg>
      <pc:sldChg chg="modSp new del mod">
        <pc:chgData name="Anne-Claire peter" userId="d14a089f7797ccb7" providerId="LiveId" clId="{B7075C55-CB88-472E-9E05-9576C80EBAD5}" dt="2025-01-12T11:11:25.232" v="4814" actId="47"/>
        <pc:sldMkLst>
          <pc:docMk/>
          <pc:sldMk cId="2374928649" sldId="272"/>
        </pc:sldMkLst>
        <pc:spChg chg="mod">
          <ac:chgData name="Anne-Claire peter" userId="d14a089f7797ccb7" providerId="LiveId" clId="{B7075C55-CB88-472E-9E05-9576C80EBAD5}" dt="2025-01-12T10:36:41.700" v="2583" actId="20577"/>
          <ac:spMkLst>
            <pc:docMk/>
            <pc:sldMk cId="2374928649" sldId="272"/>
            <ac:spMk id="3" creationId="{8AF6D8B0-6735-4D9B-9C0A-018F63E9E129}"/>
          </ac:spMkLst>
        </pc:spChg>
      </pc:sldChg>
      <pc:sldChg chg="addSp modSp new mod ord">
        <pc:chgData name="Anne-Claire peter" userId="d14a089f7797ccb7" providerId="LiveId" clId="{B7075C55-CB88-472E-9E05-9576C80EBAD5}" dt="2025-01-12T17:40:15.347" v="11212" actId="20577"/>
        <pc:sldMkLst>
          <pc:docMk/>
          <pc:sldMk cId="3947673941" sldId="273"/>
        </pc:sldMkLst>
        <pc:spChg chg="mod">
          <ac:chgData name="Anne-Claire peter" userId="d14a089f7797ccb7" providerId="LiveId" clId="{B7075C55-CB88-472E-9E05-9576C80EBAD5}" dt="2025-01-12T16:51:25.198" v="8343" actId="122"/>
          <ac:spMkLst>
            <pc:docMk/>
            <pc:sldMk cId="3947673941" sldId="273"/>
            <ac:spMk id="2" creationId="{74C2B131-DCED-7F01-C1E6-CF8F79C2868C}"/>
          </ac:spMkLst>
        </pc:spChg>
        <pc:spChg chg="mod">
          <ac:chgData name="Anne-Claire peter" userId="d14a089f7797ccb7" providerId="LiveId" clId="{B7075C55-CB88-472E-9E05-9576C80EBAD5}" dt="2025-01-12T17:40:15.347" v="11212" actId="20577"/>
          <ac:spMkLst>
            <pc:docMk/>
            <pc:sldMk cId="3947673941" sldId="273"/>
            <ac:spMk id="3" creationId="{C88AF438-C60E-B07F-6031-258E69BA5DAA}"/>
          </ac:spMkLst>
        </pc:spChg>
        <pc:spChg chg="mod">
          <ac:chgData name="Anne-Claire peter" userId="d14a089f7797ccb7" providerId="LiveId" clId="{B7075C55-CB88-472E-9E05-9576C80EBAD5}" dt="2025-01-12T16:54:24.981" v="8380" actId="6549"/>
          <ac:spMkLst>
            <pc:docMk/>
            <pc:sldMk cId="3947673941" sldId="273"/>
            <ac:spMk id="4" creationId="{38EB2C9E-C57B-1BA3-34B9-ED1192704375}"/>
          </ac:spMkLst>
        </pc:spChg>
        <pc:picChg chg="add mod">
          <ac:chgData name="Anne-Claire peter" userId="d14a089f7797ccb7" providerId="LiveId" clId="{B7075C55-CB88-472E-9E05-9576C80EBAD5}" dt="2025-01-12T17:39:42.939" v="11208" actId="14100"/>
          <ac:picMkLst>
            <pc:docMk/>
            <pc:sldMk cId="3947673941" sldId="273"/>
            <ac:picMk id="6" creationId="{5C488911-3540-A5E5-CAC9-0B901417000C}"/>
          </ac:picMkLst>
        </pc:picChg>
      </pc:sldChg>
      <pc:sldChg chg="addSp delSp modSp new mod">
        <pc:chgData name="Anne-Claire peter" userId="d14a089f7797ccb7" providerId="LiveId" clId="{B7075C55-CB88-472E-9E05-9576C80EBAD5}" dt="2025-01-12T16:09:08.132" v="5755" actId="20577"/>
        <pc:sldMkLst>
          <pc:docMk/>
          <pc:sldMk cId="595340866" sldId="274"/>
        </pc:sldMkLst>
        <pc:spChg chg="mod">
          <ac:chgData name="Anne-Claire peter" userId="d14a089f7797ccb7" providerId="LiveId" clId="{B7075C55-CB88-472E-9E05-9576C80EBAD5}" dt="2025-01-12T16:09:08.132" v="5755" actId="20577"/>
          <ac:spMkLst>
            <pc:docMk/>
            <pc:sldMk cId="595340866" sldId="274"/>
            <ac:spMk id="2" creationId="{E9C0871D-E275-F198-CB91-78F4DED35B1E}"/>
          </ac:spMkLst>
        </pc:spChg>
        <pc:spChg chg="mod">
          <ac:chgData name="Anne-Claire peter" userId="d14a089f7797ccb7" providerId="LiveId" clId="{B7075C55-CB88-472E-9E05-9576C80EBAD5}" dt="2025-01-12T10:47:20.132" v="2913" actId="14100"/>
          <ac:spMkLst>
            <pc:docMk/>
            <pc:sldMk cId="595340866" sldId="274"/>
            <ac:spMk id="3" creationId="{D531F38D-B60F-54D6-64CB-AB0D3E3696E3}"/>
          </ac:spMkLst>
        </pc:spChg>
        <pc:spChg chg="add mod">
          <ac:chgData name="Anne-Claire peter" userId="d14a089f7797ccb7" providerId="LiveId" clId="{B7075C55-CB88-472E-9E05-9576C80EBAD5}" dt="2025-01-12T10:47:01.695" v="2894" actId="14100"/>
          <ac:spMkLst>
            <pc:docMk/>
            <pc:sldMk cId="595340866" sldId="274"/>
            <ac:spMk id="8" creationId="{7240860D-7115-D5B4-F01D-77894EB0C155}"/>
          </ac:spMkLst>
        </pc:spChg>
        <pc:spChg chg="add mod">
          <ac:chgData name="Anne-Claire peter" userId="d14a089f7797ccb7" providerId="LiveId" clId="{B7075C55-CB88-472E-9E05-9576C80EBAD5}" dt="2025-01-12T11:15:12.647" v="4953" actId="20577"/>
          <ac:spMkLst>
            <pc:docMk/>
            <pc:sldMk cId="595340866" sldId="274"/>
            <ac:spMk id="10" creationId="{F787926C-F827-735C-DC9B-4B2474621C84}"/>
          </ac:spMkLst>
        </pc:spChg>
        <pc:spChg chg="add mod">
          <ac:chgData name="Anne-Claire peter" userId="d14a089f7797ccb7" providerId="LiveId" clId="{B7075C55-CB88-472E-9E05-9576C80EBAD5}" dt="2025-01-12T10:45:53.719" v="2875"/>
          <ac:spMkLst>
            <pc:docMk/>
            <pc:sldMk cId="595340866" sldId="274"/>
            <ac:spMk id="12" creationId="{E84A0983-BAD6-FA58-F748-BD3F6F1883C3}"/>
          </ac:spMkLst>
        </pc:spChg>
        <pc:spChg chg="add mod">
          <ac:chgData name="Anne-Claire peter" userId="d14a089f7797ccb7" providerId="LiveId" clId="{B7075C55-CB88-472E-9E05-9576C80EBAD5}" dt="2025-01-12T10:46:13.956" v="2882" actId="1076"/>
          <ac:spMkLst>
            <pc:docMk/>
            <pc:sldMk cId="595340866" sldId="274"/>
            <ac:spMk id="23" creationId="{10A05A3F-369D-654B-9326-A9935EE0ABD8}"/>
          </ac:spMkLst>
        </pc:spChg>
        <pc:grpChg chg="add mod">
          <ac:chgData name="Anne-Claire peter" userId="d14a089f7797ccb7" providerId="LiveId" clId="{B7075C55-CB88-472E-9E05-9576C80EBAD5}" dt="2025-01-12T10:45:53.719" v="2875"/>
          <ac:grpSpMkLst>
            <pc:docMk/>
            <pc:sldMk cId="595340866" sldId="274"/>
            <ac:grpSpMk id="13" creationId="{21E47966-36BA-22F0-06C0-C4F9850AA9BB}"/>
          </ac:grpSpMkLst>
        </pc:grpChg>
        <pc:grpChg chg="add mod">
          <ac:chgData name="Anne-Claire peter" userId="d14a089f7797ccb7" providerId="LiveId" clId="{B7075C55-CB88-472E-9E05-9576C80EBAD5}" dt="2025-01-12T10:45:53.719" v="2875"/>
          <ac:grpSpMkLst>
            <pc:docMk/>
            <pc:sldMk cId="595340866" sldId="274"/>
            <ac:grpSpMk id="16" creationId="{24DE9436-7E0C-E567-6075-15C6825565DA}"/>
          </ac:grpSpMkLst>
        </pc:grpChg>
        <pc:grpChg chg="add mod">
          <ac:chgData name="Anne-Claire peter" userId="d14a089f7797ccb7" providerId="LiveId" clId="{B7075C55-CB88-472E-9E05-9576C80EBAD5}" dt="2025-01-12T10:45:53.719" v="2875"/>
          <ac:grpSpMkLst>
            <pc:docMk/>
            <pc:sldMk cId="595340866" sldId="274"/>
            <ac:grpSpMk id="19" creationId="{1CE7A666-BE7C-692F-ABA4-DDA88D6926E3}"/>
          </ac:grpSpMkLst>
        </pc:grpChg>
        <pc:grpChg chg="add mod">
          <ac:chgData name="Anne-Claire peter" userId="d14a089f7797ccb7" providerId="LiveId" clId="{B7075C55-CB88-472E-9E05-9576C80EBAD5}" dt="2025-01-12T10:45:59.501" v="2877"/>
          <ac:grpSpMkLst>
            <pc:docMk/>
            <pc:sldMk cId="595340866" sldId="274"/>
            <ac:grpSpMk id="24" creationId="{CAD5B38F-EFBC-5554-649A-253770FED102}"/>
          </ac:grpSpMkLst>
        </pc:grpChg>
        <pc:grpChg chg="add del mod">
          <ac:chgData name="Anne-Claire peter" userId="d14a089f7797ccb7" providerId="LiveId" clId="{B7075C55-CB88-472E-9E05-9576C80EBAD5}" dt="2025-01-12T10:46:25.039" v="2883" actId="478"/>
          <ac:grpSpMkLst>
            <pc:docMk/>
            <pc:sldMk cId="595340866" sldId="274"/>
            <ac:grpSpMk id="27" creationId="{B0CE7653-E2C7-8976-052C-A0349EF746EC}"/>
          </ac:grpSpMkLst>
        </pc:grpChg>
        <pc:grpChg chg="add mod">
          <ac:chgData name="Anne-Claire peter" userId="d14a089f7797ccb7" providerId="LiveId" clId="{B7075C55-CB88-472E-9E05-9576C80EBAD5}" dt="2025-01-12T10:45:59.501" v="2877"/>
          <ac:grpSpMkLst>
            <pc:docMk/>
            <pc:sldMk cId="595340866" sldId="274"/>
            <ac:grpSpMk id="30" creationId="{071C46CB-2DD4-743F-598C-BAA41FFF5FAF}"/>
          </ac:grpSpMkLst>
        </pc:grpChg>
        <pc:grpChg chg="mod">
          <ac:chgData name="Anne-Claire peter" userId="d14a089f7797ccb7" providerId="LiveId" clId="{B7075C55-CB88-472E-9E05-9576C80EBAD5}" dt="2025-01-12T10:46:41.239" v="2886"/>
          <ac:grpSpMkLst>
            <pc:docMk/>
            <pc:sldMk cId="595340866" sldId="274"/>
            <ac:grpSpMk id="35" creationId="{5A2A30FA-CD36-923C-F051-F3AA08778A0A}"/>
          </ac:grpSpMkLst>
        </pc:grpChg>
        <pc:grpChg chg="mod">
          <ac:chgData name="Anne-Claire peter" userId="d14a089f7797ccb7" providerId="LiveId" clId="{B7075C55-CB88-472E-9E05-9576C80EBAD5}" dt="2025-01-12T10:46:44.679" v="2889"/>
          <ac:grpSpMkLst>
            <pc:docMk/>
            <pc:sldMk cId="595340866" sldId="274"/>
            <ac:grpSpMk id="38" creationId="{5D89D2AD-B970-2AC1-67F7-CB64ED236124}"/>
          </ac:grpSpMkLst>
        </pc:grpChg>
        <pc:grpChg chg="mod">
          <ac:chgData name="Anne-Claire peter" userId="d14a089f7797ccb7" providerId="LiveId" clId="{B7075C55-CB88-472E-9E05-9576C80EBAD5}" dt="2025-01-12T10:46:48.737" v="2892"/>
          <ac:grpSpMkLst>
            <pc:docMk/>
            <pc:sldMk cId="595340866" sldId="274"/>
            <ac:grpSpMk id="41" creationId="{95D7ADB5-8227-0863-E530-B4C92A6E6AA4}"/>
          </ac:grpSpMkLst>
        </pc:grpChg>
        <pc:picChg chg="add del mod">
          <ac:chgData name="Anne-Claire peter" userId="d14a089f7797ccb7" providerId="LiveId" clId="{B7075C55-CB88-472E-9E05-9576C80EBAD5}" dt="2025-01-12T10:46:03.313" v="2878" actId="478"/>
          <ac:picMkLst>
            <pc:docMk/>
            <pc:sldMk cId="595340866" sldId="274"/>
            <ac:picMk id="4" creationId="{8B840C39-68E1-F1E1-70CD-2A97ACDC3F30}"/>
          </ac:picMkLst>
        </pc:picChg>
        <pc:picChg chg="add mod">
          <ac:chgData name="Anne-Claire peter" userId="d14a089f7797ccb7" providerId="LiveId" clId="{B7075C55-CB88-472E-9E05-9576C80EBAD5}" dt="2025-01-12T10:45:57.109" v="2876"/>
          <ac:picMkLst>
            <pc:docMk/>
            <pc:sldMk cId="595340866" sldId="274"/>
            <ac:picMk id="11" creationId="{F85F7BAA-918D-AEFE-AB03-E41DBE56247C}"/>
          </ac:picMkLst>
        </pc:picChg>
        <pc:picChg chg="add mod">
          <ac:chgData name="Anne-Claire peter" userId="d14a089f7797ccb7" providerId="LiveId" clId="{B7075C55-CB88-472E-9E05-9576C80EBAD5}" dt="2025-01-12T10:46:08.612" v="2880" actId="1076"/>
          <ac:picMkLst>
            <pc:docMk/>
            <pc:sldMk cId="595340866" sldId="274"/>
            <ac:picMk id="22" creationId="{3641D124-387A-827D-C309-70231E50C17A}"/>
          </ac:picMkLst>
        </pc:picChg>
        <pc:inkChg chg="mod">
          <ac:chgData name="Anne-Claire peter" userId="d14a089f7797ccb7" providerId="LiveId" clId="{B7075C55-CB88-472E-9E05-9576C80EBAD5}" dt="2025-01-12T10:45:53.719" v="2875"/>
          <ac:inkMkLst>
            <pc:docMk/>
            <pc:sldMk cId="595340866" sldId="274"/>
            <ac:inkMk id="14" creationId="{36D10E5E-37CF-F1FB-75A8-6034A2C0E133}"/>
          </ac:inkMkLst>
        </pc:inkChg>
        <pc:inkChg chg="mod">
          <ac:chgData name="Anne-Claire peter" userId="d14a089f7797ccb7" providerId="LiveId" clId="{B7075C55-CB88-472E-9E05-9576C80EBAD5}" dt="2025-01-12T10:45:53.719" v="2875"/>
          <ac:inkMkLst>
            <pc:docMk/>
            <pc:sldMk cId="595340866" sldId="274"/>
            <ac:inkMk id="15" creationId="{F71CA8F7-9B50-E2EA-0835-8F2D119F1091}"/>
          </ac:inkMkLst>
        </pc:inkChg>
        <pc:inkChg chg="mod">
          <ac:chgData name="Anne-Claire peter" userId="d14a089f7797ccb7" providerId="LiveId" clId="{B7075C55-CB88-472E-9E05-9576C80EBAD5}" dt="2025-01-12T10:45:53.719" v="2875"/>
          <ac:inkMkLst>
            <pc:docMk/>
            <pc:sldMk cId="595340866" sldId="274"/>
            <ac:inkMk id="18" creationId="{160F6876-EB91-6E6B-F82D-708296DA8C31}"/>
          </ac:inkMkLst>
        </pc:inkChg>
        <pc:inkChg chg="mod">
          <ac:chgData name="Anne-Claire peter" userId="d14a089f7797ccb7" providerId="LiveId" clId="{B7075C55-CB88-472E-9E05-9576C80EBAD5}" dt="2025-01-12T10:45:53.719" v="2875"/>
          <ac:inkMkLst>
            <pc:docMk/>
            <pc:sldMk cId="595340866" sldId="274"/>
            <ac:inkMk id="20" creationId="{DED4D619-D07D-0C0B-8FBB-1F169BA5EF8E}"/>
          </ac:inkMkLst>
        </pc:inkChg>
        <pc:inkChg chg="mod">
          <ac:chgData name="Anne-Claire peter" userId="d14a089f7797ccb7" providerId="LiveId" clId="{B7075C55-CB88-472E-9E05-9576C80EBAD5}" dt="2025-01-12T10:45:53.719" v="2875"/>
          <ac:inkMkLst>
            <pc:docMk/>
            <pc:sldMk cId="595340866" sldId="274"/>
            <ac:inkMk id="21" creationId="{7FF96B92-6127-BA91-E019-98B2D7F7492D}"/>
          </ac:inkMkLst>
        </pc:inkChg>
        <pc:inkChg chg="mod">
          <ac:chgData name="Anne-Claire peter" userId="d14a089f7797ccb7" providerId="LiveId" clId="{B7075C55-CB88-472E-9E05-9576C80EBAD5}" dt="2025-01-12T10:45:59.501" v="2877"/>
          <ac:inkMkLst>
            <pc:docMk/>
            <pc:sldMk cId="595340866" sldId="274"/>
            <ac:inkMk id="25" creationId="{87E6D0D8-E43F-4714-5881-6CDCBD5166D6}"/>
          </ac:inkMkLst>
        </pc:inkChg>
        <pc:inkChg chg="mod">
          <ac:chgData name="Anne-Claire peter" userId="d14a089f7797ccb7" providerId="LiveId" clId="{B7075C55-CB88-472E-9E05-9576C80EBAD5}" dt="2025-01-12T10:45:59.501" v="2877"/>
          <ac:inkMkLst>
            <pc:docMk/>
            <pc:sldMk cId="595340866" sldId="274"/>
            <ac:inkMk id="28" creationId="{F41C453B-C022-795A-72E4-559EED2B5028}"/>
          </ac:inkMkLst>
        </pc:inkChg>
        <pc:inkChg chg="mod">
          <ac:chgData name="Anne-Claire peter" userId="d14a089f7797ccb7" providerId="LiveId" clId="{B7075C55-CB88-472E-9E05-9576C80EBAD5}" dt="2025-01-12T10:45:59.501" v="2877"/>
          <ac:inkMkLst>
            <pc:docMk/>
            <pc:sldMk cId="595340866" sldId="274"/>
            <ac:inkMk id="29" creationId="{6FE37A44-E5FC-9947-33A4-F6562B6AF4DE}"/>
          </ac:inkMkLst>
        </pc:inkChg>
        <pc:inkChg chg="mod">
          <ac:chgData name="Anne-Claire peter" userId="d14a089f7797ccb7" providerId="LiveId" clId="{B7075C55-CB88-472E-9E05-9576C80EBAD5}" dt="2025-01-12T10:45:59.501" v="2877"/>
          <ac:inkMkLst>
            <pc:docMk/>
            <pc:sldMk cId="595340866" sldId="274"/>
            <ac:inkMk id="31" creationId="{BB1EF428-DFE7-6208-7BD3-3452D61E7D39}"/>
          </ac:inkMkLst>
        </pc:inkChg>
        <pc:inkChg chg="mod">
          <ac:chgData name="Anne-Claire peter" userId="d14a089f7797ccb7" providerId="LiveId" clId="{B7075C55-CB88-472E-9E05-9576C80EBAD5}" dt="2025-01-12T10:45:59.501" v="2877"/>
          <ac:inkMkLst>
            <pc:docMk/>
            <pc:sldMk cId="595340866" sldId="274"/>
            <ac:inkMk id="32" creationId="{64730629-44C5-93E6-70CA-BF9573B1ABC6}"/>
          </ac:inkMkLst>
        </pc:inkChg>
        <pc:inkChg chg="add mod">
          <ac:chgData name="Anne-Claire peter" userId="d14a089f7797ccb7" providerId="LiveId" clId="{B7075C55-CB88-472E-9E05-9576C80EBAD5}" dt="2025-01-12T10:46:41.239" v="2886"/>
          <ac:inkMkLst>
            <pc:docMk/>
            <pc:sldMk cId="595340866" sldId="274"/>
            <ac:inkMk id="33" creationId="{ADD8945A-4F6B-B1E6-1673-09C101C19373}"/>
          </ac:inkMkLst>
        </pc:inkChg>
        <pc:inkChg chg="add mod">
          <ac:chgData name="Anne-Claire peter" userId="d14a089f7797ccb7" providerId="LiveId" clId="{B7075C55-CB88-472E-9E05-9576C80EBAD5}" dt="2025-01-12T10:46:41.239" v="2886"/>
          <ac:inkMkLst>
            <pc:docMk/>
            <pc:sldMk cId="595340866" sldId="274"/>
            <ac:inkMk id="34" creationId="{2A00C5E3-8527-B2E0-D269-26600E367BC8}"/>
          </ac:inkMkLst>
        </pc:inkChg>
        <pc:inkChg chg="add mod">
          <ac:chgData name="Anne-Claire peter" userId="d14a089f7797ccb7" providerId="LiveId" clId="{B7075C55-CB88-472E-9E05-9576C80EBAD5}" dt="2025-01-12T10:46:44.679" v="2889"/>
          <ac:inkMkLst>
            <pc:docMk/>
            <pc:sldMk cId="595340866" sldId="274"/>
            <ac:inkMk id="36" creationId="{BAD4457A-0357-06C5-F66B-FCEE0A44CB24}"/>
          </ac:inkMkLst>
        </pc:inkChg>
        <pc:inkChg chg="add mod">
          <ac:chgData name="Anne-Claire peter" userId="d14a089f7797ccb7" providerId="LiveId" clId="{B7075C55-CB88-472E-9E05-9576C80EBAD5}" dt="2025-01-12T10:46:44.679" v="2889"/>
          <ac:inkMkLst>
            <pc:docMk/>
            <pc:sldMk cId="595340866" sldId="274"/>
            <ac:inkMk id="37" creationId="{E76AAFCB-666D-788E-5A9C-31992677CCB9}"/>
          </ac:inkMkLst>
        </pc:inkChg>
        <pc:inkChg chg="add mod">
          <ac:chgData name="Anne-Claire peter" userId="d14a089f7797ccb7" providerId="LiveId" clId="{B7075C55-CB88-472E-9E05-9576C80EBAD5}" dt="2025-01-12T10:46:48.737" v="2892"/>
          <ac:inkMkLst>
            <pc:docMk/>
            <pc:sldMk cId="595340866" sldId="274"/>
            <ac:inkMk id="39" creationId="{656E07EE-3782-7C03-5F00-EC9989FB6797}"/>
          </ac:inkMkLst>
        </pc:inkChg>
        <pc:inkChg chg="add mod">
          <ac:chgData name="Anne-Claire peter" userId="d14a089f7797ccb7" providerId="LiveId" clId="{B7075C55-CB88-472E-9E05-9576C80EBAD5}" dt="2025-01-12T10:46:48.737" v="2892"/>
          <ac:inkMkLst>
            <pc:docMk/>
            <pc:sldMk cId="595340866" sldId="274"/>
            <ac:inkMk id="40" creationId="{5BE0D259-6F05-34F4-4D69-A5567343EC3B}"/>
          </ac:inkMkLst>
        </pc:inkChg>
      </pc:sldChg>
      <pc:sldChg chg="new del">
        <pc:chgData name="Anne-Claire peter" userId="d14a089f7797ccb7" providerId="LiveId" clId="{B7075C55-CB88-472E-9E05-9576C80EBAD5}" dt="2025-01-12T11:11:22.737" v="4813" actId="47"/>
        <pc:sldMkLst>
          <pc:docMk/>
          <pc:sldMk cId="2387159910" sldId="275"/>
        </pc:sldMkLst>
      </pc:sldChg>
      <pc:sldChg chg="modSp new mod">
        <pc:chgData name="Anne-Claire peter" userId="d14a089f7797ccb7" providerId="LiveId" clId="{B7075C55-CB88-472E-9E05-9576C80EBAD5}" dt="2025-01-12T17:41:45.069" v="11352" actId="313"/>
        <pc:sldMkLst>
          <pc:docMk/>
          <pc:sldMk cId="457841002" sldId="276"/>
        </pc:sldMkLst>
        <pc:spChg chg="mod">
          <ac:chgData name="Anne-Claire peter" userId="d14a089f7797ccb7" providerId="LiveId" clId="{B7075C55-CB88-472E-9E05-9576C80EBAD5}" dt="2025-01-12T17:40:31.149" v="11213" actId="2711"/>
          <ac:spMkLst>
            <pc:docMk/>
            <pc:sldMk cId="457841002" sldId="276"/>
            <ac:spMk id="2" creationId="{FE54C7AC-ABDB-EC76-2731-8D991934FE8C}"/>
          </ac:spMkLst>
        </pc:spChg>
        <pc:spChg chg="mod">
          <ac:chgData name="Anne-Claire peter" userId="d14a089f7797ccb7" providerId="LiveId" clId="{B7075C55-CB88-472E-9E05-9576C80EBAD5}" dt="2025-01-12T17:26:20.209" v="10710" actId="255"/>
          <ac:spMkLst>
            <pc:docMk/>
            <pc:sldMk cId="457841002" sldId="276"/>
            <ac:spMk id="3" creationId="{F6BB46A1-731E-CF9A-2BC4-DE4C908BAD17}"/>
          </ac:spMkLst>
        </pc:spChg>
        <pc:spChg chg="mod">
          <ac:chgData name="Anne-Claire peter" userId="d14a089f7797ccb7" providerId="LiveId" clId="{B7075C55-CB88-472E-9E05-9576C80EBAD5}" dt="2025-01-12T17:41:45.069" v="11352" actId="313"/>
          <ac:spMkLst>
            <pc:docMk/>
            <pc:sldMk cId="457841002" sldId="276"/>
            <ac:spMk id="4" creationId="{8E25226A-34AD-D5A3-B5BC-308EB9607647}"/>
          </ac:spMkLst>
        </pc:spChg>
      </pc:sldChg>
      <pc:sldChg chg="addSp delSp modSp add mod">
        <pc:chgData name="Anne-Claire peter" userId="d14a089f7797ccb7" providerId="LiveId" clId="{B7075C55-CB88-472E-9E05-9576C80EBAD5}" dt="2025-01-12T16:39:49.967" v="7524" actId="6549"/>
        <pc:sldMkLst>
          <pc:docMk/>
          <pc:sldMk cId="3276730999" sldId="277"/>
        </pc:sldMkLst>
        <pc:spChg chg="mod">
          <ac:chgData name="Anne-Claire peter" userId="d14a089f7797ccb7" providerId="LiveId" clId="{B7075C55-CB88-472E-9E05-9576C80EBAD5}" dt="2025-01-12T11:16:09.148" v="4970" actId="20577"/>
          <ac:spMkLst>
            <pc:docMk/>
            <pc:sldMk cId="3276730999" sldId="277"/>
            <ac:spMk id="2" creationId="{868B0C43-6965-A63E-D506-2716D85249FB}"/>
          </ac:spMkLst>
        </pc:spChg>
        <pc:spChg chg="mod">
          <ac:chgData name="Anne-Claire peter" userId="d14a089f7797ccb7" providerId="LiveId" clId="{B7075C55-CB88-472E-9E05-9576C80EBAD5}" dt="2025-01-12T16:39:49.967" v="7524" actId="6549"/>
          <ac:spMkLst>
            <pc:docMk/>
            <pc:sldMk cId="3276730999" sldId="277"/>
            <ac:spMk id="3" creationId="{AE233CF6-F3D5-7103-33FA-327EB529F71A}"/>
          </ac:spMkLst>
        </pc:spChg>
        <pc:spChg chg="del">
          <ac:chgData name="Anne-Claire peter" userId="d14a089f7797ccb7" providerId="LiveId" clId="{B7075C55-CB88-472E-9E05-9576C80EBAD5}" dt="2025-01-12T11:16:28.606" v="4971" actId="478"/>
          <ac:spMkLst>
            <pc:docMk/>
            <pc:sldMk cId="3276730999" sldId="277"/>
            <ac:spMk id="8" creationId="{52418B05-C13E-7ADD-CBC8-49A324FCDC82}"/>
          </ac:spMkLst>
        </pc:spChg>
        <pc:spChg chg="mod">
          <ac:chgData name="Anne-Claire peter" userId="d14a089f7797ccb7" providerId="LiveId" clId="{B7075C55-CB88-472E-9E05-9576C80EBAD5}" dt="2025-01-12T16:30:15.219" v="7086" actId="255"/>
          <ac:spMkLst>
            <pc:docMk/>
            <pc:sldMk cId="3276730999" sldId="277"/>
            <ac:spMk id="10" creationId="{2B4BA5BF-3945-5B24-2348-6CEB7D5C36BC}"/>
          </ac:spMkLst>
        </pc:spChg>
        <pc:spChg chg="del mod">
          <ac:chgData name="Anne-Claire peter" userId="d14a089f7797ccb7" providerId="LiveId" clId="{B7075C55-CB88-472E-9E05-9576C80EBAD5}" dt="2025-01-12T11:19:46.684" v="5289"/>
          <ac:spMkLst>
            <pc:docMk/>
            <pc:sldMk cId="3276730999" sldId="277"/>
            <ac:spMk id="23" creationId="{58D00B1F-BE5B-83FC-A3CF-CFF419558185}"/>
          </ac:spMkLst>
        </pc:spChg>
        <pc:grpChg chg="del mod">
          <ac:chgData name="Anne-Claire peter" userId="d14a089f7797ccb7" providerId="LiveId" clId="{B7075C55-CB88-472E-9E05-9576C80EBAD5}" dt="2025-01-12T11:26:09.683" v="5677"/>
          <ac:grpSpMkLst>
            <pc:docMk/>
            <pc:sldMk cId="3276730999" sldId="277"/>
            <ac:grpSpMk id="21" creationId="{656C909E-3802-E157-1DD7-550C93797685}"/>
          </ac:grpSpMkLst>
        </pc:grpChg>
        <pc:grpChg chg="del">
          <ac:chgData name="Anne-Claire peter" userId="d14a089f7797ccb7" providerId="LiveId" clId="{B7075C55-CB88-472E-9E05-9576C80EBAD5}" dt="2025-01-12T16:30:24.318" v="7087" actId="478"/>
          <ac:grpSpMkLst>
            <pc:docMk/>
            <pc:sldMk cId="3276730999" sldId="277"/>
            <ac:grpSpMk id="24" creationId="{0AF2DE3D-2EB5-ADB7-19F7-FE0F74569146}"/>
          </ac:grpSpMkLst>
        </pc:grpChg>
        <pc:grpChg chg="del mod">
          <ac:chgData name="Anne-Claire peter" userId="d14a089f7797ccb7" providerId="LiveId" clId="{B7075C55-CB88-472E-9E05-9576C80EBAD5}" dt="2025-01-12T16:07:18.119" v="5678" actId="478"/>
          <ac:grpSpMkLst>
            <pc:docMk/>
            <pc:sldMk cId="3276730999" sldId="277"/>
            <ac:grpSpMk id="29" creationId="{B0AC0D8B-CD7A-78F8-4BA3-CE2F8D9A811B}"/>
          </ac:grpSpMkLst>
        </pc:grpChg>
        <pc:grpChg chg="del">
          <ac:chgData name="Anne-Claire peter" userId="d14a089f7797ccb7" providerId="LiveId" clId="{B7075C55-CB88-472E-9E05-9576C80EBAD5}" dt="2025-01-12T16:30:26.271" v="7088" actId="478"/>
          <ac:grpSpMkLst>
            <pc:docMk/>
            <pc:sldMk cId="3276730999" sldId="277"/>
            <ac:grpSpMk id="30" creationId="{2A49284B-3E50-BFF0-FBAA-BD4B01FD4FB2}"/>
          </ac:grpSpMkLst>
        </pc:grpChg>
        <pc:grpChg chg="del">
          <ac:chgData name="Anne-Claire peter" userId="d14a089f7797ccb7" providerId="LiveId" clId="{B7075C55-CB88-472E-9E05-9576C80EBAD5}" dt="2025-01-12T11:24:10.113" v="5650" actId="478"/>
          <ac:grpSpMkLst>
            <pc:docMk/>
            <pc:sldMk cId="3276730999" sldId="277"/>
            <ac:grpSpMk id="35" creationId="{D1534CC0-004C-FD5D-9C97-2D8FB0EAF4C4}"/>
          </ac:grpSpMkLst>
        </pc:grpChg>
        <pc:grpChg chg="del">
          <ac:chgData name="Anne-Claire peter" userId="d14a089f7797ccb7" providerId="LiveId" clId="{B7075C55-CB88-472E-9E05-9576C80EBAD5}" dt="2025-01-12T11:24:11.473" v="5651" actId="478"/>
          <ac:grpSpMkLst>
            <pc:docMk/>
            <pc:sldMk cId="3276730999" sldId="277"/>
            <ac:grpSpMk id="38" creationId="{4772E525-F2E1-24EA-89EF-C305F837AC22}"/>
          </ac:grpSpMkLst>
        </pc:grpChg>
        <pc:grpChg chg="del">
          <ac:chgData name="Anne-Claire peter" userId="d14a089f7797ccb7" providerId="LiveId" clId="{B7075C55-CB88-472E-9E05-9576C80EBAD5}" dt="2025-01-12T11:24:12.281" v="5652" actId="478"/>
          <ac:grpSpMkLst>
            <pc:docMk/>
            <pc:sldMk cId="3276730999" sldId="277"/>
            <ac:grpSpMk id="41" creationId="{E54F3E65-B6AE-C75B-71C5-6FF5CA32D69D}"/>
          </ac:grpSpMkLst>
        </pc:grpChg>
        <pc:grpChg chg="del mod">
          <ac:chgData name="Anne-Claire peter" userId="d14a089f7797ccb7" providerId="LiveId" clId="{B7075C55-CB88-472E-9E05-9576C80EBAD5}" dt="2025-01-12T16:07:40.421" v="5687"/>
          <ac:grpSpMkLst>
            <pc:docMk/>
            <pc:sldMk cId="3276730999" sldId="277"/>
            <ac:grpSpMk id="46" creationId="{5695AAA1-3005-152B-33EE-F6DEAF7F10FE}"/>
          </ac:grpSpMkLst>
        </pc:grpChg>
        <pc:grpChg chg="mod">
          <ac:chgData name="Anne-Claire peter" userId="d14a089f7797ccb7" providerId="LiveId" clId="{B7075C55-CB88-472E-9E05-9576C80EBAD5}" dt="2025-01-12T16:07:40.421" v="5687"/>
          <ac:grpSpMkLst>
            <pc:docMk/>
            <pc:sldMk cId="3276730999" sldId="277"/>
            <ac:grpSpMk id="49" creationId="{D4C1ED2D-E134-FC9B-9D1E-FAFB657DD6F9}"/>
          </ac:grpSpMkLst>
        </pc:grpChg>
        <pc:inkChg chg="add">
          <ac:chgData name="Anne-Claire peter" userId="d14a089f7797ccb7" providerId="LiveId" clId="{B7075C55-CB88-472E-9E05-9576C80EBAD5}" dt="2025-01-12T11:24:29.124" v="5653" actId="9405"/>
          <ac:inkMkLst>
            <pc:docMk/>
            <pc:sldMk cId="3276730999" sldId="277"/>
            <ac:inkMk id="4" creationId="{47F2F656-B4AC-E7B2-73F8-0E3EEB505668}"/>
          </ac:inkMkLst>
        </pc:inkChg>
        <pc:inkChg chg="add">
          <ac:chgData name="Anne-Claire peter" userId="d14a089f7797ccb7" providerId="LiveId" clId="{B7075C55-CB88-472E-9E05-9576C80EBAD5}" dt="2025-01-12T11:24:30.439" v="5654" actId="9405"/>
          <ac:inkMkLst>
            <pc:docMk/>
            <pc:sldMk cId="3276730999" sldId="277"/>
            <ac:inkMk id="5" creationId="{BCEE0FA8-9324-80DB-A91B-F740C825BA81}"/>
          </ac:inkMkLst>
        </pc:inkChg>
        <pc:inkChg chg="add del">
          <ac:chgData name="Anne-Claire peter" userId="d14a089f7797ccb7" providerId="LiveId" clId="{B7075C55-CB88-472E-9E05-9576C80EBAD5}" dt="2025-01-12T11:25:01.289" v="5662" actId="9405"/>
          <ac:inkMkLst>
            <pc:docMk/>
            <pc:sldMk cId="3276730999" sldId="277"/>
            <ac:inkMk id="6" creationId="{09CFCD76-BBE2-2A71-EE6E-42EF38E3BD0D}"/>
          </ac:inkMkLst>
        </pc:inkChg>
        <pc:inkChg chg="add del">
          <ac:chgData name="Anne-Claire peter" userId="d14a089f7797ccb7" providerId="LiveId" clId="{B7075C55-CB88-472E-9E05-9576C80EBAD5}" dt="2025-01-12T11:25:00.802" v="5661" actId="9405"/>
          <ac:inkMkLst>
            <pc:docMk/>
            <pc:sldMk cId="3276730999" sldId="277"/>
            <ac:inkMk id="7" creationId="{BEC6B734-1223-4C9A-7FC3-E71A2C2B3D49}"/>
          </ac:inkMkLst>
        </pc:inkChg>
        <pc:inkChg chg="add del">
          <ac:chgData name="Anne-Claire peter" userId="d14a089f7797ccb7" providerId="LiveId" clId="{B7075C55-CB88-472E-9E05-9576C80EBAD5}" dt="2025-01-12T11:25:00.355" v="5660" actId="9405"/>
          <ac:inkMkLst>
            <pc:docMk/>
            <pc:sldMk cId="3276730999" sldId="277"/>
            <ac:inkMk id="9" creationId="{55F48530-0635-F594-06A1-FE7B0EDDE5C6}"/>
          </ac:inkMkLst>
        </pc:inkChg>
        <pc:inkChg chg="add del">
          <ac:chgData name="Anne-Claire peter" userId="d14a089f7797ccb7" providerId="LiveId" clId="{B7075C55-CB88-472E-9E05-9576C80EBAD5}" dt="2025-01-12T11:24:59.843" v="5659" actId="9405"/>
          <ac:inkMkLst>
            <pc:docMk/>
            <pc:sldMk cId="3276730999" sldId="277"/>
            <ac:inkMk id="11" creationId="{CBA1B01C-AC30-5CB3-2144-83010FD8B59C}"/>
          </ac:inkMkLst>
        </pc:inkChg>
        <pc:inkChg chg="add">
          <ac:chgData name="Anne-Claire peter" userId="d14a089f7797ccb7" providerId="LiveId" clId="{B7075C55-CB88-472E-9E05-9576C80EBAD5}" dt="2025-01-12T11:25:12.226" v="5663" actId="9405"/>
          <ac:inkMkLst>
            <pc:docMk/>
            <pc:sldMk cId="3276730999" sldId="277"/>
            <ac:inkMk id="12" creationId="{99B49AC1-2943-04A6-90EC-F0BCEE3C7993}"/>
          </ac:inkMkLst>
        </pc:inkChg>
        <pc:inkChg chg="add del">
          <ac:chgData name="Anne-Claire peter" userId="d14a089f7797ccb7" providerId="LiveId" clId="{B7075C55-CB88-472E-9E05-9576C80EBAD5}" dt="2025-01-12T11:25:17.766" v="5665"/>
          <ac:inkMkLst>
            <pc:docMk/>
            <pc:sldMk cId="3276730999" sldId="277"/>
            <ac:inkMk id="13" creationId="{F99C7E54-F09D-8AEE-0EF9-A38E42D5CD03}"/>
          </ac:inkMkLst>
        </pc:inkChg>
        <pc:inkChg chg="add">
          <ac:chgData name="Anne-Claire peter" userId="d14a089f7797ccb7" providerId="LiveId" clId="{B7075C55-CB88-472E-9E05-9576C80EBAD5}" dt="2025-01-12T11:25:17.766" v="5665"/>
          <ac:inkMkLst>
            <pc:docMk/>
            <pc:sldMk cId="3276730999" sldId="277"/>
            <ac:inkMk id="14" creationId="{B472B0A2-0C33-82E0-E661-A3400321E2A5}"/>
          </ac:inkMkLst>
        </pc:inkChg>
        <pc:inkChg chg="add">
          <ac:chgData name="Anne-Claire peter" userId="d14a089f7797ccb7" providerId="LiveId" clId="{B7075C55-CB88-472E-9E05-9576C80EBAD5}" dt="2025-01-12T11:25:24.335" v="5666" actId="9405"/>
          <ac:inkMkLst>
            <pc:docMk/>
            <pc:sldMk cId="3276730999" sldId="277"/>
            <ac:inkMk id="15" creationId="{6D5C790F-ACB0-AFC7-D974-600812162982}"/>
          </ac:inkMkLst>
        </pc:inkChg>
        <pc:inkChg chg="add del">
          <ac:chgData name="Anne-Claire peter" userId="d14a089f7797ccb7" providerId="LiveId" clId="{B7075C55-CB88-472E-9E05-9576C80EBAD5}" dt="2025-01-12T11:25:36.714" v="5668"/>
          <ac:inkMkLst>
            <pc:docMk/>
            <pc:sldMk cId="3276730999" sldId="277"/>
            <ac:inkMk id="16" creationId="{46CD27CE-3083-77CE-70C6-E32AEE01C60B}"/>
          </ac:inkMkLst>
        </pc:inkChg>
        <pc:inkChg chg="add del">
          <ac:chgData name="Anne-Claire peter" userId="d14a089f7797ccb7" providerId="LiveId" clId="{B7075C55-CB88-472E-9E05-9576C80EBAD5}" dt="2025-01-12T11:25:52.407" v="5671"/>
          <ac:inkMkLst>
            <pc:docMk/>
            <pc:sldMk cId="3276730999" sldId="277"/>
            <ac:inkMk id="17" creationId="{20612848-544A-0F66-EBB0-56DC7458D10D}"/>
          </ac:inkMkLst>
        </pc:inkChg>
        <pc:inkChg chg="add del">
          <ac:chgData name="Anne-Claire peter" userId="d14a089f7797ccb7" providerId="LiveId" clId="{B7075C55-CB88-472E-9E05-9576C80EBAD5}" dt="2025-01-12T11:25:51.183" v="5670"/>
          <ac:inkMkLst>
            <pc:docMk/>
            <pc:sldMk cId="3276730999" sldId="277"/>
            <ac:inkMk id="18" creationId="{8BE1F986-5E20-4ABE-FF8B-63954AE00AC3}"/>
          </ac:inkMkLst>
        </pc:inkChg>
        <pc:inkChg chg="add mod">
          <ac:chgData name="Anne-Claire peter" userId="d14a089f7797ccb7" providerId="LiveId" clId="{B7075C55-CB88-472E-9E05-9576C80EBAD5}" dt="2025-01-12T11:26:09.683" v="5677"/>
          <ac:inkMkLst>
            <pc:docMk/>
            <pc:sldMk cId="3276730999" sldId="277"/>
            <ac:inkMk id="19" creationId="{B6B775D3-02C7-83A9-A5FE-91094C5E6F19}"/>
          </ac:inkMkLst>
        </pc:inkChg>
        <pc:inkChg chg="add mod">
          <ac:chgData name="Anne-Claire peter" userId="d14a089f7797ccb7" providerId="LiveId" clId="{B7075C55-CB88-472E-9E05-9576C80EBAD5}" dt="2025-01-12T11:26:09.683" v="5677"/>
          <ac:inkMkLst>
            <pc:docMk/>
            <pc:sldMk cId="3276730999" sldId="277"/>
            <ac:inkMk id="20" creationId="{A0D54C9F-47F5-B62A-BF2B-F05E8A4E623E}"/>
          </ac:inkMkLst>
        </pc:inkChg>
        <pc:inkChg chg="add mod">
          <ac:chgData name="Anne-Claire peter" userId="d14a089f7797ccb7" providerId="LiveId" clId="{B7075C55-CB88-472E-9E05-9576C80EBAD5}" dt="2025-01-12T11:26:09.683" v="5677"/>
          <ac:inkMkLst>
            <pc:docMk/>
            <pc:sldMk cId="3276730999" sldId="277"/>
            <ac:inkMk id="27" creationId="{E25E0EA2-FA82-C88E-9085-F5DA351E6615}"/>
          </ac:inkMkLst>
        </pc:inkChg>
        <pc:inkChg chg="add mod">
          <ac:chgData name="Anne-Claire peter" userId="d14a089f7797ccb7" providerId="LiveId" clId="{B7075C55-CB88-472E-9E05-9576C80EBAD5}" dt="2025-01-12T11:26:09.683" v="5677"/>
          <ac:inkMkLst>
            <pc:docMk/>
            <pc:sldMk cId="3276730999" sldId="277"/>
            <ac:inkMk id="28" creationId="{93EB6578-C50D-3608-9AF2-C19D0125923A}"/>
          </ac:inkMkLst>
        </pc:inkChg>
        <pc:inkChg chg="add del">
          <ac:chgData name="Anne-Claire peter" userId="d14a089f7797ccb7" providerId="LiveId" clId="{B7075C55-CB88-472E-9E05-9576C80EBAD5}" dt="2025-01-12T16:07:25.138" v="5680"/>
          <ac:inkMkLst>
            <pc:docMk/>
            <pc:sldMk cId="3276730999" sldId="277"/>
            <ac:inkMk id="42" creationId="{4DE14C2A-7562-072E-7239-90744099F5BF}"/>
          </ac:inkMkLst>
        </pc:inkChg>
        <pc:inkChg chg="add mod">
          <ac:chgData name="Anne-Claire peter" userId="d14a089f7797ccb7" providerId="LiveId" clId="{B7075C55-CB88-472E-9E05-9576C80EBAD5}" dt="2025-01-12T16:16:15.989" v="6107" actId="14100"/>
          <ac:inkMkLst>
            <pc:docMk/>
            <pc:sldMk cId="3276730999" sldId="277"/>
            <ac:inkMk id="43" creationId="{1A32FC42-264A-9A2A-BD69-6722FDB97A1B}"/>
          </ac:inkMkLst>
        </pc:inkChg>
        <pc:inkChg chg="add mod">
          <ac:chgData name="Anne-Claire peter" userId="d14a089f7797ccb7" providerId="LiveId" clId="{B7075C55-CB88-472E-9E05-9576C80EBAD5}" dt="2025-01-12T16:07:40.421" v="5687"/>
          <ac:inkMkLst>
            <pc:docMk/>
            <pc:sldMk cId="3276730999" sldId="277"/>
            <ac:inkMk id="44" creationId="{FB72F386-AA4F-908C-0EB9-E83E3A1F340A}"/>
          </ac:inkMkLst>
        </pc:inkChg>
        <pc:inkChg chg="add mod">
          <ac:chgData name="Anne-Claire peter" userId="d14a089f7797ccb7" providerId="LiveId" clId="{B7075C55-CB88-472E-9E05-9576C80EBAD5}" dt="2025-01-12T16:07:40.421" v="5687"/>
          <ac:inkMkLst>
            <pc:docMk/>
            <pc:sldMk cId="3276730999" sldId="277"/>
            <ac:inkMk id="45" creationId="{D2DAB8FB-AFE7-227E-E9B4-B2FCDB21BDD1}"/>
          </ac:inkMkLst>
        </pc:inkChg>
        <pc:inkChg chg="add mod">
          <ac:chgData name="Anne-Claire peter" userId="d14a089f7797ccb7" providerId="LiveId" clId="{B7075C55-CB88-472E-9E05-9576C80EBAD5}" dt="2025-01-12T16:07:40.421" v="5687"/>
          <ac:inkMkLst>
            <pc:docMk/>
            <pc:sldMk cId="3276730999" sldId="277"/>
            <ac:inkMk id="47" creationId="{920F3267-B90C-53EF-7EE7-FC63AF3120D2}"/>
          </ac:inkMkLst>
        </pc:inkChg>
        <pc:inkChg chg="add mod">
          <ac:chgData name="Anne-Claire peter" userId="d14a089f7797ccb7" providerId="LiveId" clId="{B7075C55-CB88-472E-9E05-9576C80EBAD5}" dt="2025-01-12T16:07:40.421" v="5687"/>
          <ac:inkMkLst>
            <pc:docMk/>
            <pc:sldMk cId="3276730999" sldId="277"/>
            <ac:inkMk id="48" creationId="{5B8E19F3-B412-3D83-E1EB-AB3EB4991DDA}"/>
          </ac:inkMkLst>
        </pc:inkChg>
      </pc:sldChg>
      <pc:sldChg chg="addSp delSp modSp add mod ord setBg">
        <pc:chgData name="Anne-Claire peter" userId="d14a089f7797ccb7" providerId="LiveId" clId="{B7075C55-CB88-472E-9E05-9576C80EBAD5}" dt="2025-01-12T17:32:01.207" v="10976"/>
        <pc:sldMkLst>
          <pc:docMk/>
          <pc:sldMk cId="4120579696" sldId="278"/>
        </pc:sldMkLst>
        <pc:spChg chg="mod">
          <ac:chgData name="Anne-Claire peter" userId="d14a089f7797ccb7" providerId="LiveId" clId="{B7075C55-CB88-472E-9E05-9576C80EBAD5}" dt="2025-01-12T17:06:53.626" v="9693" actId="6549"/>
          <ac:spMkLst>
            <pc:docMk/>
            <pc:sldMk cId="4120579696" sldId="278"/>
            <ac:spMk id="2" creationId="{60E15C73-5B27-0D1B-64CB-2341D192C830}"/>
          </ac:spMkLst>
        </pc:spChg>
        <pc:spChg chg="mod">
          <ac:chgData name="Anne-Claire peter" userId="d14a089f7797ccb7" providerId="LiveId" clId="{B7075C55-CB88-472E-9E05-9576C80EBAD5}" dt="2025-01-12T17:31:30.051" v="10968" actId="20577"/>
          <ac:spMkLst>
            <pc:docMk/>
            <pc:sldMk cId="4120579696" sldId="278"/>
            <ac:spMk id="3" creationId="{7CDE86C2-9F4E-AF26-A9F4-B4587211C321}"/>
          </ac:spMkLst>
        </pc:spChg>
        <pc:spChg chg="mod">
          <ac:chgData name="Anne-Claire peter" userId="d14a089f7797ccb7" providerId="LiveId" clId="{B7075C55-CB88-472E-9E05-9576C80EBAD5}" dt="2025-01-12T17:07:02.586" v="9699" actId="20577"/>
          <ac:spMkLst>
            <pc:docMk/>
            <pc:sldMk cId="4120579696" sldId="278"/>
            <ac:spMk id="11" creationId="{8743EC07-BD3F-FE96-52C6-ED46FB6E9E53}"/>
          </ac:spMkLst>
        </pc:spChg>
        <pc:grpChg chg="del mod">
          <ac:chgData name="Anne-Claire peter" userId="d14a089f7797ccb7" providerId="LiveId" clId="{B7075C55-CB88-472E-9E05-9576C80EBAD5}" dt="2025-01-12T17:31:56.709" v="10973"/>
          <ac:grpSpMkLst>
            <pc:docMk/>
            <pc:sldMk cId="4120579696" sldId="278"/>
            <ac:grpSpMk id="8" creationId="{273868D6-5344-D079-3A69-9EE4CC9D575E}"/>
          </ac:grpSpMkLst>
        </pc:grpChg>
        <pc:grpChg chg="mod">
          <ac:chgData name="Anne-Claire peter" userId="d14a089f7797ccb7" providerId="LiveId" clId="{B7075C55-CB88-472E-9E05-9576C80EBAD5}" dt="2025-01-12T17:31:56.709" v="10973"/>
          <ac:grpSpMkLst>
            <pc:docMk/>
            <pc:sldMk cId="4120579696" sldId="278"/>
            <ac:grpSpMk id="12" creationId="{B3ACF6B8-34C9-811F-092C-A8A5CD7A55BB}"/>
          </ac:grpSpMkLst>
        </pc:grpChg>
        <pc:grpChg chg="mod">
          <ac:chgData name="Anne-Claire peter" userId="d14a089f7797ccb7" providerId="LiveId" clId="{B7075C55-CB88-472E-9E05-9576C80EBAD5}" dt="2025-01-12T17:32:01.207" v="10976"/>
          <ac:grpSpMkLst>
            <pc:docMk/>
            <pc:sldMk cId="4120579696" sldId="278"/>
            <ac:grpSpMk id="15" creationId="{BA3E2688-42C0-0276-C936-1C4579840B71}"/>
          </ac:grpSpMkLst>
        </pc:grpChg>
        <pc:inkChg chg="add">
          <ac:chgData name="Anne-Claire peter" userId="d14a089f7797ccb7" providerId="LiveId" clId="{B7075C55-CB88-472E-9E05-9576C80EBAD5}" dt="2025-01-12T17:00:24.384" v="8875" actId="9405"/>
          <ac:inkMkLst>
            <pc:docMk/>
            <pc:sldMk cId="4120579696" sldId="278"/>
            <ac:inkMk id="4" creationId="{F3734CF1-C4D6-A059-6E19-41C1C533C830}"/>
          </ac:inkMkLst>
        </pc:inkChg>
        <pc:inkChg chg="add mod">
          <ac:chgData name="Anne-Claire peter" userId="d14a089f7797ccb7" providerId="LiveId" clId="{B7075C55-CB88-472E-9E05-9576C80EBAD5}" dt="2025-01-12T17:31:56.709" v="10973"/>
          <ac:inkMkLst>
            <pc:docMk/>
            <pc:sldMk cId="4120579696" sldId="278"/>
            <ac:inkMk id="5" creationId="{BE9973AB-EEFB-5EBA-F0B7-81358594BD3E}"/>
          </ac:inkMkLst>
        </pc:inkChg>
        <pc:inkChg chg="add mod">
          <ac:chgData name="Anne-Claire peter" userId="d14a089f7797ccb7" providerId="LiveId" clId="{B7075C55-CB88-472E-9E05-9576C80EBAD5}" dt="2025-01-12T17:31:56.709" v="10973"/>
          <ac:inkMkLst>
            <pc:docMk/>
            <pc:sldMk cId="4120579696" sldId="278"/>
            <ac:inkMk id="7" creationId="{854E408B-0CF9-D488-E991-32BC7EDF8437}"/>
          </ac:inkMkLst>
        </pc:inkChg>
        <pc:inkChg chg="add mod">
          <ac:chgData name="Anne-Claire peter" userId="d14a089f7797ccb7" providerId="LiveId" clId="{B7075C55-CB88-472E-9E05-9576C80EBAD5}" dt="2025-01-12T17:31:56.709" v="10973"/>
          <ac:inkMkLst>
            <pc:docMk/>
            <pc:sldMk cId="4120579696" sldId="278"/>
            <ac:inkMk id="9" creationId="{57AFF704-583D-EE2A-92AE-C28FDC3E0365}"/>
          </ac:inkMkLst>
        </pc:inkChg>
        <pc:inkChg chg="add mod">
          <ac:chgData name="Anne-Claire peter" userId="d14a089f7797ccb7" providerId="LiveId" clId="{B7075C55-CB88-472E-9E05-9576C80EBAD5}" dt="2025-01-12T17:32:01.207" v="10976"/>
          <ac:inkMkLst>
            <pc:docMk/>
            <pc:sldMk cId="4120579696" sldId="278"/>
            <ac:inkMk id="13" creationId="{358FCE11-0251-3F44-02C8-029C891EDD17}"/>
          </ac:inkMkLst>
        </pc:inkChg>
        <pc:inkChg chg="add mod">
          <ac:chgData name="Anne-Claire peter" userId="d14a089f7797ccb7" providerId="LiveId" clId="{B7075C55-CB88-472E-9E05-9576C80EBAD5}" dt="2025-01-12T17:32:01.207" v="10976"/>
          <ac:inkMkLst>
            <pc:docMk/>
            <pc:sldMk cId="4120579696" sldId="278"/>
            <ac:inkMk id="14" creationId="{1C588B00-3F86-089B-4BE8-EC8EC1A6FEF6}"/>
          </ac:inkMkLst>
        </pc:inkChg>
      </pc:sldChg>
      <pc:sldChg chg="addSp delSp modSp add mod">
        <pc:chgData name="Anne-Claire peter" userId="d14a089f7797ccb7" providerId="LiveId" clId="{B7075C55-CB88-472E-9E05-9576C80EBAD5}" dt="2025-01-12T17:35:44.417" v="11077" actId="113"/>
        <pc:sldMkLst>
          <pc:docMk/>
          <pc:sldMk cId="3237017984" sldId="279"/>
        </pc:sldMkLst>
        <pc:spChg chg="mod">
          <ac:chgData name="Anne-Claire peter" userId="d14a089f7797ccb7" providerId="LiveId" clId="{B7075C55-CB88-472E-9E05-9576C80EBAD5}" dt="2025-01-12T17:35:44.417" v="11077" actId="113"/>
          <ac:spMkLst>
            <pc:docMk/>
            <pc:sldMk cId="3237017984" sldId="279"/>
            <ac:spMk id="2" creationId="{0180F17E-6D3F-9905-55EE-169E07658FA7}"/>
          </ac:spMkLst>
        </pc:spChg>
        <pc:spChg chg="add mod">
          <ac:chgData name="Anne-Claire peter" userId="d14a089f7797ccb7" providerId="LiveId" clId="{B7075C55-CB88-472E-9E05-9576C80EBAD5}" dt="2025-01-12T17:24:17.038" v="10645" actId="255"/>
          <ac:spMkLst>
            <pc:docMk/>
            <pc:sldMk cId="3237017984" sldId="279"/>
            <ac:spMk id="4" creationId="{4A5CA7D3-6CA8-0777-937F-FAF1FCE2FE9A}"/>
          </ac:spMkLst>
        </pc:spChg>
        <pc:spChg chg="del mod">
          <ac:chgData name="Anne-Claire peter" userId="d14a089f7797ccb7" providerId="LiveId" clId="{B7075C55-CB88-472E-9E05-9576C80EBAD5}" dt="2025-01-12T17:23:36.067" v="10637" actId="478"/>
          <ac:spMkLst>
            <pc:docMk/>
            <pc:sldMk cId="3237017984" sldId="279"/>
            <ac:spMk id="12" creationId="{986D1E4B-FEC7-E41A-0796-5D210EBD8A8F}"/>
          </ac:spMkLst>
        </pc:spChg>
        <pc:grpChg chg="del">
          <ac:chgData name="Anne-Claire peter" userId="d14a089f7797ccb7" providerId="LiveId" clId="{B7075C55-CB88-472E-9E05-9576C80EBAD5}" dt="2025-01-12T17:23:38.749" v="10639" actId="478"/>
          <ac:grpSpMkLst>
            <pc:docMk/>
            <pc:sldMk cId="3237017984" sldId="279"/>
            <ac:grpSpMk id="17" creationId="{1678735D-4166-F9B0-C417-EA26E1A91D14}"/>
          </ac:grpSpMkLst>
        </pc:grpChg>
        <pc:picChg chg="del">
          <ac:chgData name="Anne-Claire peter" userId="d14a089f7797ccb7" providerId="LiveId" clId="{B7075C55-CB88-472E-9E05-9576C80EBAD5}" dt="2025-01-12T17:23:37.139" v="10638" actId="478"/>
          <ac:picMkLst>
            <pc:docMk/>
            <pc:sldMk cId="3237017984" sldId="279"/>
            <ac:picMk id="6" creationId="{C31AABDD-2089-20D6-E7CF-7C51BE3E8AD0}"/>
          </ac:picMkLst>
        </pc:picChg>
      </pc:sldChg>
      <pc:sldChg chg="modSp new mod">
        <pc:chgData name="Anne-Claire peter" userId="d14a089f7797ccb7" providerId="LiveId" clId="{B7075C55-CB88-472E-9E05-9576C80EBAD5}" dt="2025-01-12T17:36:02.268" v="11087" actId="2711"/>
        <pc:sldMkLst>
          <pc:docMk/>
          <pc:sldMk cId="2988612461" sldId="280"/>
        </pc:sldMkLst>
        <pc:spChg chg="mod">
          <ac:chgData name="Anne-Claire peter" userId="d14a089f7797ccb7" providerId="LiveId" clId="{B7075C55-CB88-472E-9E05-9576C80EBAD5}" dt="2025-01-12T17:36:02.268" v="11087" actId="2711"/>
          <ac:spMkLst>
            <pc:docMk/>
            <pc:sldMk cId="2988612461" sldId="280"/>
            <ac:spMk id="2" creationId="{A2C5B706-D7ED-5FCE-C96B-9FAE80A54877}"/>
          </ac:spMkLst>
        </pc:spChg>
      </pc:sldChg>
      <pc:sldChg chg="new del">
        <pc:chgData name="Anne-Claire peter" userId="d14a089f7797ccb7" providerId="LiveId" clId="{B7075C55-CB88-472E-9E05-9576C80EBAD5}" dt="2025-01-12T17:43:24.257" v="11514" actId="47"/>
        <pc:sldMkLst>
          <pc:docMk/>
          <pc:sldMk cId="690113746" sldId="281"/>
        </pc:sldMkLst>
      </pc:sldChg>
      <pc:sldChg chg="modSp add mod">
        <pc:chgData name="Anne-Claire peter" userId="d14a089f7797ccb7" providerId="LiveId" clId="{B7075C55-CB88-472E-9E05-9576C80EBAD5}" dt="2025-01-12T17:43:07.918" v="11513" actId="207"/>
        <pc:sldMkLst>
          <pc:docMk/>
          <pc:sldMk cId="63078647" sldId="282"/>
        </pc:sldMkLst>
        <pc:spChg chg="mod">
          <ac:chgData name="Anne-Claire peter" userId="d14a089f7797ccb7" providerId="LiveId" clId="{B7075C55-CB88-472E-9E05-9576C80EBAD5}" dt="2025-01-12T17:42:29.747" v="11408" actId="20577"/>
          <ac:spMkLst>
            <pc:docMk/>
            <pc:sldMk cId="63078647" sldId="282"/>
            <ac:spMk id="2" creationId="{5D3D9798-7053-DD7B-A221-77D755FE7AB2}"/>
          </ac:spMkLst>
        </pc:spChg>
        <pc:spChg chg="mod">
          <ac:chgData name="Anne-Claire peter" userId="d14a089f7797ccb7" providerId="LiveId" clId="{B7075C55-CB88-472E-9E05-9576C80EBAD5}" dt="2025-01-12T17:43:07.918" v="11513" actId="207"/>
          <ac:spMkLst>
            <pc:docMk/>
            <pc:sldMk cId="63078647" sldId="282"/>
            <ac:spMk id="3" creationId="{EF77A445-34CE-6F66-F38B-64A325421885}"/>
          </ac:spMkLst>
        </pc:spChg>
      </pc:sldChg>
      <pc:sldMasterChg chg="setBg modSldLayout">
        <pc:chgData name="Anne-Claire peter" userId="d14a089f7797ccb7" providerId="LiveId" clId="{B7075C55-CB88-472E-9E05-9576C80EBAD5}" dt="2025-01-12T09:24:42.143" v="1122"/>
        <pc:sldMasterMkLst>
          <pc:docMk/>
          <pc:sldMasterMk cId="1416965833" sldId="2147483648"/>
        </pc:sldMasterMkLst>
        <pc:sldLayoutChg chg="setBg">
          <pc:chgData name="Anne-Claire peter" userId="d14a089f7797ccb7" providerId="LiveId" clId="{B7075C55-CB88-472E-9E05-9576C80EBAD5}" dt="2025-01-12T09:24:42.143" v="1122"/>
          <pc:sldLayoutMkLst>
            <pc:docMk/>
            <pc:sldMasterMk cId="1416965833" sldId="2147483648"/>
            <pc:sldLayoutMk cId="774906525" sldId="2147483649"/>
          </pc:sldLayoutMkLst>
        </pc:sldLayoutChg>
        <pc:sldLayoutChg chg="setBg">
          <pc:chgData name="Anne-Claire peter" userId="d14a089f7797ccb7" providerId="LiveId" clId="{B7075C55-CB88-472E-9E05-9576C80EBAD5}" dt="2025-01-12T09:24:42.143" v="1122"/>
          <pc:sldLayoutMkLst>
            <pc:docMk/>
            <pc:sldMasterMk cId="1416965833" sldId="2147483648"/>
            <pc:sldLayoutMk cId="478339547" sldId="2147483650"/>
          </pc:sldLayoutMkLst>
        </pc:sldLayoutChg>
        <pc:sldLayoutChg chg="setBg">
          <pc:chgData name="Anne-Claire peter" userId="d14a089f7797ccb7" providerId="LiveId" clId="{B7075C55-CB88-472E-9E05-9576C80EBAD5}" dt="2025-01-12T09:24:42.143" v="1122"/>
          <pc:sldLayoutMkLst>
            <pc:docMk/>
            <pc:sldMasterMk cId="1416965833" sldId="2147483648"/>
            <pc:sldLayoutMk cId="3519100596" sldId="2147483651"/>
          </pc:sldLayoutMkLst>
        </pc:sldLayoutChg>
        <pc:sldLayoutChg chg="setBg">
          <pc:chgData name="Anne-Claire peter" userId="d14a089f7797ccb7" providerId="LiveId" clId="{B7075C55-CB88-472E-9E05-9576C80EBAD5}" dt="2025-01-12T09:24:42.143" v="1122"/>
          <pc:sldLayoutMkLst>
            <pc:docMk/>
            <pc:sldMasterMk cId="1416965833" sldId="2147483648"/>
            <pc:sldLayoutMk cId="549830669" sldId="2147483652"/>
          </pc:sldLayoutMkLst>
        </pc:sldLayoutChg>
        <pc:sldLayoutChg chg="setBg">
          <pc:chgData name="Anne-Claire peter" userId="d14a089f7797ccb7" providerId="LiveId" clId="{B7075C55-CB88-472E-9E05-9576C80EBAD5}" dt="2025-01-12T09:24:42.143" v="1122"/>
          <pc:sldLayoutMkLst>
            <pc:docMk/>
            <pc:sldMasterMk cId="1416965833" sldId="2147483648"/>
            <pc:sldLayoutMk cId="2965188309" sldId="2147483653"/>
          </pc:sldLayoutMkLst>
        </pc:sldLayoutChg>
        <pc:sldLayoutChg chg="setBg">
          <pc:chgData name="Anne-Claire peter" userId="d14a089f7797ccb7" providerId="LiveId" clId="{B7075C55-CB88-472E-9E05-9576C80EBAD5}" dt="2025-01-12T09:24:42.143" v="1122"/>
          <pc:sldLayoutMkLst>
            <pc:docMk/>
            <pc:sldMasterMk cId="1416965833" sldId="2147483648"/>
            <pc:sldLayoutMk cId="697312463" sldId="2147483654"/>
          </pc:sldLayoutMkLst>
        </pc:sldLayoutChg>
        <pc:sldLayoutChg chg="setBg">
          <pc:chgData name="Anne-Claire peter" userId="d14a089f7797ccb7" providerId="LiveId" clId="{B7075C55-CB88-472E-9E05-9576C80EBAD5}" dt="2025-01-12T09:24:42.143" v="1122"/>
          <pc:sldLayoutMkLst>
            <pc:docMk/>
            <pc:sldMasterMk cId="1416965833" sldId="2147483648"/>
            <pc:sldLayoutMk cId="4154327497" sldId="2147483655"/>
          </pc:sldLayoutMkLst>
        </pc:sldLayoutChg>
        <pc:sldLayoutChg chg="setBg">
          <pc:chgData name="Anne-Claire peter" userId="d14a089f7797ccb7" providerId="LiveId" clId="{B7075C55-CB88-472E-9E05-9576C80EBAD5}" dt="2025-01-12T09:24:42.143" v="1122"/>
          <pc:sldLayoutMkLst>
            <pc:docMk/>
            <pc:sldMasterMk cId="1416965833" sldId="2147483648"/>
            <pc:sldLayoutMk cId="3051646379" sldId="2147483656"/>
          </pc:sldLayoutMkLst>
        </pc:sldLayoutChg>
        <pc:sldLayoutChg chg="setBg">
          <pc:chgData name="Anne-Claire peter" userId="d14a089f7797ccb7" providerId="LiveId" clId="{B7075C55-CB88-472E-9E05-9576C80EBAD5}" dt="2025-01-12T09:24:42.143" v="1122"/>
          <pc:sldLayoutMkLst>
            <pc:docMk/>
            <pc:sldMasterMk cId="1416965833" sldId="2147483648"/>
            <pc:sldLayoutMk cId="817489914" sldId="2147483657"/>
          </pc:sldLayoutMkLst>
        </pc:sldLayoutChg>
        <pc:sldLayoutChg chg="setBg">
          <pc:chgData name="Anne-Claire peter" userId="d14a089f7797ccb7" providerId="LiveId" clId="{B7075C55-CB88-472E-9E05-9576C80EBAD5}" dt="2025-01-12T09:24:42.143" v="1122"/>
          <pc:sldLayoutMkLst>
            <pc:docMk/>
            <pc:sldMasterMk cId="1416965833" sldId="2147483648"/>
            <pc:sldLayoutMk cId="803302749" sldId="2147483658"/>
          </pc:sldLayoutMkLst>
        </pc:sldLayoutChg>
        <pc:sldLayoutChg chg="setBg">
          <pc:chgData name="Anne-Claire peter" userId="d14a089f7797ccb7" providerId="LiveId" clId="{B7075C55-CB88-472E-9E05-9576C80EBAD5}" dt="2025-01-12T09:24:42.143" v="1122"/>
          <pc:sldLayoutMkLst>
            <pc:docMk/>
            <pc:sldMasterMk cId="1416965833" sldId="2147483648"/>
            <pc:sldLayoutMk cId="780347240"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5:59.499"/>
    </inkml:context>
    <inkml:brush xml:id="br0">
      <inkml:brushProperty name="width" value="0.05" units="cm"/>
      <inkml:brushProperty name="height" value="0.05" units="cm"/>
      <inkml:brushProperty name="color" value="#FFFFFF"/>
    </inkml:brush>
  </inkml:definitions>
  <inkml:trace contextRef="#ctx0" brushRef="#br0">6025 0 24575,'-1'2'0,"0"0"0,0 1 0,-1-1 0,1 0 0,0-1 0,-1 1 0,0 0 0,1 0 0,-1-1 0,0 1 0,0-1 0,0 1 0,-3 1 0,-36 10 0,41-13 0,-192 30 0,172-28 0,-172 20 0,-996 44-928,-15-61-432,978-6 1231,-2166-2-517,1890 3 1981,455 0-7798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6:47.846"/>
    </inkml:context>
    <inkml:brush xml:id="br0">
      <inkml:brushProperty name="width" value="0.035" units="cm"/>
      <inkml:brushProperty name="height" value="0.035" units="cm"/>
      <inkml:brushProperty name="color" value="#FFFFFF"/>
    </inkml:brush>
  </inkml:definitions>
  <inkml:trace contextRef="#ctx0" brushRef="#br0">0 471 24575,'30'-42'0,"1"2"0,56-57 0,84-56 0,-150 136 0,0-3 0,1 2 0,1 1 0,1 1 0,51-26 0,-68 40 0,-1 0 0,1 1 0,-1-1 0,1 1 0,0 1 0,-1-1 0,1 1 0,0 0 0,0 1 0,-1 0 0,1 0 0,0 0 0,-1 1 0,1 0 0,-1 0 0,0 1 0,0-1 0,0 1 0,0 1 0,9 6 0,-1 0 0,0 0 0,-1 1 0,-1 1 0,0 0 0,-1 0 0,0 2 0,10 15 0,-13-16-1,0 1-1,-2 0 0,1 0 1,-2 0-1,0 1 1,4 23-1,9 94 85,-1-2-1520,-9-96-5389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2T11:24:29.122"/>
    </inkml:context>
    <inkml:brush xml:id="br0">
      <inkml:brushProperty name="width" value="0.2" units="cm"/>
      <inkml:brushProperty name="height" value="0.4" units="cm"/>
      <inkml:brushProperty name="color" value="#FFFFFF"/>
      <inkml:brushProperty name="tip" value="rectangle"/>
      <inkml:brushProperty name="rasterOp" value="maskPen"/>
      <inkml:brushProperty name="ignorePressure" value="1"/>
    </inkml:brush>
  </inkml:definitions>
  <inkml:trace contextRef="#ctx0" brushRef="#br0">3055 1,'-13'0,"0"0,0 2,0-1,0 2,0 0,0 0,1 1,-1 1,-12 6,-12 9,1 2,1 1,-50 43,40-30,-57 35,-63 19,124-70,2 2,-42 31,-3 3,28-19,-90 81,35-26,9-7,-100 109,150-141,-38 42,49-50,-2 0,-68 52,-112 90,16 17,58-56,116-113,-39 54,5-6,40-49,1 1,1 0,-29 59,20-25,-25 81,46-117,-2-1,-33 55,-46 52,58-90,9-10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2T11:24:30.437"/>
    </inkml:context>
    <inkml:brush xml:id="br0">
      <inkml:brushProperty name="width" value="0.2" units="cm"/>
      <inkml:brushProperty name="height" value="0.4" units="cm"/>
      <inkml:brushProperty name="color" value="#FFFFFF"/>
      <inkml:brushProperty name="tip" value="rectangle"/>
      <inkml:brushProperty name="rasterOp" value="maskPen"/>
      <inkml:brushProperty name="ignorePressure" value="1"/>
    </inkml:brush>
  </inkml:definitions>
  <inkml:trace contextRef="#ctx0" brushRef="#br0">1 621,'76'-3,"135"-22,-174 18,0-3,-1 0,0-3,-1-1,0-1,59-37,-62 29,0-2,-2-1,45-51,-3 3,-50 53,-2-2,0 0,-2-2,-1 0,-1 0,19-40,-17 26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1:25:12.224"/>
    </inkml:context>
    <inkml:brush xml:id="br0">
      <inkml:brushProperty name="width" value="0.35" units="cm"/>
      <inkml:brushProperty name="height" value="0.35" units="cm"/>
      <inkml:brushProperty name="color" value="#FFFFFF"/>
    </inkml:brush>
  </inkml:definitions>
  <inkml:trace contextRef="#ctx0" brushRef="#br0">226 1 24575,'52'2'0,"62"11"0,23 2 0,-128-15 0,22 1 0,0 2 0,49 9 0,-73-11 0,-1 1 0,1 0 0,-1 0 0,0 0 0,1 1 0,-1 0 0,0 0 0,-1 0 0,1 1 0,0 0 0,-1 0 0,0 0 0,0 1 0,0 0 0,-1 0 0,1 0 0,-1 0 0,4 8 0,-7-10 0,1 0 0,-1 0 0,0 0 0,0 0 0,-1 0 0,1 0 0,-1 0 0,1 0 0,-1 0 0,0 1 0,0-1 0,0 0 0,-1 0 0,1 0 0,-1 0 0,-1 5 0,0-4 0,0 1 0,0-1 0,-1 0 0,1 1 0,-1-1 0,0 0 0,-1 0 0,1-1 0,-6 6 0,-1-1 0,1-1 0,-1 0 0,0-1 0,-1 0 0,0-1 0,0 0 0,-21 6 0,-9 0 0,23-8 0,0 2 0,0 0 0,1 1 0,-1 1 0,-28 16 0,-124 95 0,155-105 0,1 1 0,1 0 0,0 1 0,0 1 0,2 0 0,-12 19 0,-48 109 0,47-92 0,13-27 0,2 0 0,1 0 0,1 0 0,1 1 0,-4 51 0,-18 85 0,16-108 0,-8 103 0,18 274 0,4-206 0,-2 1711-1365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1:25:17.765"/>
    </inkml:context>
    <inkml:brush xml:id="br0">
      <inkml:brushProperty name="width" value="0.35" units="cm"/>
      <inkml:brushProperty name="height" value="0.35" units="cm"/>
      <inkml:brushProperty name="color" value="#FFFFFF"/>
    </inkml:brush>
  </inkml:definitions>
  <inkml:trace contextRef="#ctx0" brushRef="#br0">3633 0 24556,'-3632'3151'0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1:25:24.334"/>
    </inkml:context>
    <inkml:brush xml:id="br0">
      <inkml:brushProperty name="width" value="0.35" units="cm"/>
      <inkml:brushProperty name="height" value="0.35" units="cm"/>
      <inkml:brushProperty name="color" value="#FFFFFF"/>
    </inkml:brush>
  </inkml:definitions>
  <inkml:trace contextRef="#ctx0" brushRef="#br0">942 1 24575,'-14'0'0,"-14"0"0,-49 5 0,67-3 0,0 0 0,0 1 0,1 0 0,-1 0 0,1 1 0,-1 1 0,1-1 0,-11 9 0,-23 21 0,1 1 0,2 2 0,1 2 0,-41 54 0,69-80 0,1 0 0,1 1 0,0 0 0,0 1 0,2 0 0,0 0 0,0 1 0,2 0 0,0 0 0,1 0 0,0 0 0,1 1 0,1 0 0,0 18 0,5 218 0,1-50 0,-4 297 0,1-477 0,0 0 0,2 0 0,1 0 0,7 23 0,34 89 0,-28-87 0,23 93 0,-32-65 0,-6-51 0,0 1 0,9 33 0,15 25 0,16 73 0,-9-20 0,-20-91 0,-2 2 0,-2 0 0,4 67 0,-14 114 0,0-87 0,1-129 0,-1-1 0,0 1 0,0 0 0,-2 0 0,1-1 0,-1 1 0,-1-1 0,0 0 0,-8 13 0,9-18 0,-1 0 0,-1-1 0,1 1 0,-1-1 0,-1-1 0,1 1 0,-1-1 0,0 0 0,0 0 0,0 0 0,-1-1 0,1 0 0,-1 0 0,0-1 0,0 0 0,-9 3 0,-3-1 0,1-1 0,-1 0 0,-1-1 0,-29 0 0,-81-7 0,47 0 0,56 4 0,12 0 0,0 0 0,1-1 0,-1 0 0,-14-4 0,25 4 0,-1 0 0,1-1 0,1 1 0,-1-1 0,0 0 0,0 0 0,1 0 0,-1-1 0,1 1 0,-1-1 0,1 0 0,0 0 0,0 0 0,0 0 0,1 0 0,-1-1 0,1 1 0,-3-7 0,-1-3 0,1 0 0,1-1 0,0 0 0,1 0 0,0 0 0,1 0 0,0-16 0,6-106 0,-1 78 0,1-446 0,-5 310 0,3 165 0,1 0 0,2 1 0,0-1 0,11-28 0,11-63 0,11-137 0,-28 189 0,12-143 0,-5 39 0,-1-13 0,-15 135-1365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07:25.138"/>
    </inkml:context>
    <inkml:brush xml:id="br0">
      <inkml:brushProperty name="width" value="0.1" units="cm"/>
      <inkml:brushProperty name="height" value="0.1" units="cm"/>
      <inkml:brushProperty name="color" value="#008C3A"/>
    </inkml:brush>
  </inkml:definitions>
  <inkml:trace contextRef="#ctx0" brushRef="#br0">10134 896 24326,'-10134'-895'0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07:29.396"/>
    </inkml:context>
    <inkml:brush xml:id="br0">
      <inkml:brushProperty name="width" value="0.1" units="cm"/>
      <inkml:brushProperty name="height" value="0.1" units="cm"/>
      <inkml:brushProperty name="color" value="#008C3A"/>
    </inkml:brush>
  </inkml:definitions>
  <inkml:trace contextRef="#ctx0" brushRef="#br0">421 1 24575,'-1'66'0,"0"-26"0,1 1 0,2-1 0,10 58 0,-6-73 0,9 42 0,-2 0 0,8 125 0,-24 134 0,3-300 0,-1 0 0,-2 0 0,-1 0 0,-9 33 0,8-41 0,-1 0 0,-1-1 0,-1 0 0,-1 0 0,0-1 0,-21 28 0,-35 32 0,47-58 0,0 1 0,2 0 0,0 2 0,1 0 0,2 0 0,-16 33 0,-10 32 0,20-45 0,-19 58 0,29-65 0,1 1 0,-5 65 0,6 72 0,4-56 0,-11 6 0,0-1 0,11 321 0,5-229 0,-2 535 0,-2-703 0,-12 68 0,-2 16 0,14-91-1365,2-6-5461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07:31.933"/>
    </inkml:context>
    <inkml:brush xml:id="br0">
      <inkml:brushProperty name="width" value="0.1" units="cm"/>
      <inkml:brushProperty name="height" value="0.1" units="cm"/>
      <inkml:brushProperty name="color" value="#008C3A"/>
    </inkml:brush>
  </inkml:definitions>
  <inkml:trace contextRef="#ctx0" brushRef="#br0">550 1 24575,'-11'-1'0,"0"2"0,0-1 0,1 2 0,-20 3 0,26-3 0,0-1 0,0 1 0,0 0 0,0 0 0,1 0 0,-1 0 0,1 1 0,-1-1 0,1 1 0,0 0 0,0 0 0,0 0 0,0 0 0,1 1 0,-4 4 0,1 2 0,0 1 0,0-1 0,1 1 0,1 0 0,0 0 0,0 0 0,-2 19 0,1 86 0,1-12 0,-5-7 0,-7 58 0,8-122 0,-1 0 0,-22 55 0,17-53 0,-17 70 0,19-53 0,-22 64 0,26-88 0,0 0 0,2 0 0,-1 31 0,-2 5 0,3-38 0,-17 48 0,14-49 0,0 1 0,-3 27 0,1 44 0,-1 13 0,-1-13 0,-6 33 0,5-69 0,-38 200 0,41-191 0,-3 125 0,16 680 0,-3-857 0,1 1 0,1-1 0,1 0 0,0 0 0,2 0 0,0-1 0,0 0 0,2 1 0,0-2 0,13 21 0,-9-16 0,0 0 0,-1 0 0,-1 1 0,-1 1 0,-1-1 0,-1 1 0,-1 0 0,-1 0 0,1 38 0,-7 95 250,0-68-1865,1-50-5211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07:36.967"/>
    </inkml:context>
    <inkml:brush xml:id="br0">
      <inkml:brushProperty name="width" value="0.1" units="cm"/>
      <inkml:brushProperty name="height" value="0.1" units="cm"/>
      <inkml:brushProperty name="color" value="#008C3A"/>
    </inkml:brush>
  </inkml:definitions>
  <inkml:trace contextRef="#ctx0" brushRef="#br0">3690 1 24575,'-9'0'0,"1"0"0,-1 0 0,0 0 0,0 1 0,0 1 0,0 0 0,1 0 0,-1 0 0,1 1 0,-1 0 0,1 1 0,0 0 0,0 0 0,1 1 0,-12 8 0,0 3 0,1 1 0,1 1 0,1 0 0,0 1 0,2 1 0,0 0 0,1 1 0,1 0 0,-17 42 0,16-29 0,-2-1 0,-1-1 0,-2 0 0,-1-2 0,-1 0 0,-29 32 0,16-25 0,7-6 0,-45 39 0,62-62 0,-1 0 0,-1 0 0,1-2 0,-1 1 0,0-1 0,0-1 0,-1 0 0,0 0 0,-13 2 0,-120 14 0,104-17 0,0 1 0,-68 19 0,88-16 0,1 1 0,0 1 0,-25 17 0,-25 11 0,-1-1 0,2 2 0,1 4 0,2 2 0,2 4 0,-97 95 0,127-109 0,1 1 0,2 2 0,-28 46 0,-20 21 0,-1 3 0,60-80 0,0-1 0,-2-1 0,-26 24 0,-81 67 0,102-93 0,-11 7 0,-76 47 0,-51 16 0,-58 37 0,152-82 0,-78 52 0,73-52-195,3 3 0,2 3 0,2 3 0,3 3 0,3 3 0,-106 139 0,136-156-6631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5:59.500"/>
    </inkml:context>
    <inkml:brush xml:id="br0">
      <inkml:brushProperty name="width" value="0.05" units="cm"/>
      <inkml:brushProperty name="height" value="0.05" units="cm"/>
      <inkml:brushProperty name="color" value="#FFFFFF"/>
    </inkml:brush>
  </inkml:definitions>
  <inkml:trace contextRef="#ctx0" brushRef="#br0">191 0 24575,'-3'4'0,"1"-1"0,-1 1 0,1 0 0,0 0 0,0 0 0,1 0 0,-3 5 0,-2 9 0,-81 173 0,74-159 0,1 1 0,2 0 0,-8 40 0,-6 104 0,23-170 0,1 0 0,0-1 0,0 1 0,0 0 0,1-1 0,0 1 0,0 0 0,1-1 0,0 0 0,0 1 0,6 11 0,-5-14 0,0 0 0,0 0 0,0 0 0,0 0 0,1-1 0,-1 1 0,1-1 0,0 0 0,0 0 0,0 0 0,0-1 0,1 1 0,-1-1 0,1 0 0,0 0 0,8 1 0,119 19-1365,-84-9-5461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07:39.889"/>
    </inkml:context>
    <inkml:brush xml:id="br0">
      <inkml:brushProperty name="width" value="0.1" units="cm"/>
      <inkml:brushProperty name="height" value="0.1" units="cm"/>
      <inkml:brushProperty name="color" value="#008C3A"/>
    </inkml:brush>
  </inkml:definitions>
  <inkml:trace contextRef="#ctx0" brushRef="#br0">4041 1 24575,'-18'0'0,"-1"1"0,0 1 0,1 0 0,-1 2 0,1 0 0,0 1 0,0 1 0,0 0 0,-26 15 0,20-8 0,1 1 0,1 1 0,0 1 0,-36 34 0,-67 86 0,92-98 0,-11 9 0,-24 29 0,-55 78 0,91-119 0,0-2 0,-46 35 0,-35 16 0,-102 87 0,178-140 0,-1-3 0,-1-1 0,-44 23 0,-32 21 0,-75 51 0,-10 6 0,-189 118 0,310-197 0,-82 65 0,58-38 0,-194 156 0,95-64 0,145-127 0,-191 141 0,17 19 0,46-5 342,156-161-769,1 2 0,2 1 1,-39 74-1,48-72-6399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11:09.089"/>
    </inkml:context>
    <inkml:brush xml:id="br0">
      <inkml:brushProperty name="width" value="0.1" units="cm"/>
      <inkml:brushProperty name="height" value="0.1" units="cm"/>
      <inkml:brushProperty name="color" value="#008C3A"/>
    </inkml:brush>
  </inkml:definitions>
  <inkml:trace contextRef="#ctx0" brushRef="#br0">829 1 24575,'-5'0'0,"-1"0"0,0 1 0,1 0 0,-1 1 0,1-1 0,0 1 0,-1 0 0,1 0 0,0 1 0,0-1 0,0 1 0,1 0 0,-6 4 0,-6 7 0,0 0 0,-16 20 0,6-7 0,-73 79 0,-47 44 0,120-129 0,0 0 0,-48 26 0,6-4 0,-44 25 294,38-26-1953,38-19-5167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11:11.257"/>
    </inkml:context>
    <inkml:brush xml:id="br0">
      <inkml:brushProperty name="width" value="0.1" units="cm"/>
      <inkml:brushProperty name="height" value="0.1" units="cm"/>
      <inkml:brushProperty name="color" value="#008C3A"/>
    </inkml:brush>
  </inkml:definitions>
  <inkml:trace contextRef="#ctx0" brushRef="#br0">86 1 24575,'-2'18'0,"0"0"0,-1 0 0,0-1 0,-2 1 0,-8 20 0,-7 33 0,11-27 0,-9 38 0,17-81 0,-1 6 0,0 1 0,0-1 0,1 0 0,-1 1 0,1 10 0,1-16 0,0 0 0,0-1 0,1 1 0,-1 0 0,0-1 0,1 1 0,-1 0 0,1-1 0,0 1 0,-1-1 0,1 1 0,0-1 0,0 1 0,0-1 0,0 0 0,0 1 0,0-1 0,1 0 0,-1 0 0,0 0 0,1 0 0,-1 0 0,1 0 0,-1 0 0,1 0 0,-1-1 0,1 1 0,-1 0 0,4 0 0,16 3 0,0-1 0,1-1 0,-1-1 0,1-1 0,35-4 0,-2 0 0,-5 3-1365,-5-1-5461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12:54.136"/>
    </inkml:context>
    <inkml:brush xml:id="br0">
      <inkml:brushProperty name="width" value="0.1" units="cm"/>
      <inkml:brushProperty name="height" value="0.1" units="cm"/>
      <inkml:brushProperty name="color" value="#008C3A"/>
    </inkml:brush>
  </inkml:definitions>
  <inkml:trace contextRef="#ctx0" brushRef="#br0">2809 0 24575,'-2'44'0,"-3"0"0,-14 62 0,14-82 0,-9 28 0,-1 0 0,-32 69 0,18-48 0,12-35 0,-32 53 0,29-56 0,-27 63 0,-31 80 0,45-107 0,-23 40 0,-99 144 0,66-115 0,-195 257 0,121-180 0,-130 213 0,102-146 0,101-145 0,-12 18 0,80-126 0,-19 29 0,-83 91 0,-100 68 0,187-181 0,-1-2 0,-1-2 0,-2-1 0,-2-2 0,-1-2 0,-1-2 0,-65 29 0,-44 15-1365,110-50-5461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6:12:55.347"/>
    </inkml:context>
    <inkml:brush xml:id="br0">
      <inkml:brushProperty name="width" value="0.1" units="cm"/>
      <inkml:brushProperty name="height" value="0.1" units="cm"/>
      <inkml:brushProperty name="color" value="#008C3A"/>
    </inkml:brush>
  </inkml:definitions>
  <inkml:trace contextRef="#ctx0" brushRef="#br0">1 1 24575,'-1'84'0,"4"108"0,1-163 0,0-1 0,3-1 0,0 1 0,1-1 0,2 0 0,1-1 0,1 0 0,27 42 0,-33-59 0,1 0 0,0-1 0,1 0 0,0 0 0,1-1 0,-1 0 0,1 0 0,0-1 0,1 0 0,0-1 0,0 0 0,0 0 0,0-1 0,1-1 0,20 5 0,9-1 0,0-2 0,1-2 0,41-2 0,-62-1 0,492-4 338,-52-1-2041,-424 5-5123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00:24.384"/>
    </inkml:context>
    <inkml:brush xml:id="br0">
      <inkml:brushProperty name="width" value="0.1" units="cm"/>
      <inkml:brushProperty name="height" value="0.1" units="cm"/>
      <inkml:brushProperty name="color" value="#AB008B"/>
    </inkml:brush>
  </inkml:definitions>
  <inkml:trace contextRef="#ctx0" brushRef="#br0">6820 136 24575,'-297'-14'0,"123"2"0,-219-35 0,57 3 0,-130 25 0,-3 22 0,191-1 0,-1647 0 0,1120-3 0,743 3 0,0 3 0,1 2 0,0 3 0,0 3 0,-65 23 0,93-25 0,1 3 0,1 0 0,1 2 0,-43 29 0,-106 92 0,99-73 0,13-9 0,3 2 0,-105 120 0,140-139 0,0 2 0,3 0 0,1 2 0,-22 53 0,19-28 0,3 1 0,-18 80 0,11-24 0,-29 124 0,21 3 0,10-1 0,4-52 0,-18 510 0,46-380 0,1-295 0,1-1 0,1 1 0,2-1 0,2-1 0,13 35 0,-7-21 0,19 59 0,5-2 0,100 189 0,-114-252 0,1-1 0,55 60 0,73 54 0,-117-122 0,2-1 0,65 36 0,5 3 0,-79-44 0,-2 1 0,0 1 0,-2 2 0,29 38 0,-21-25 0,41 38 0,-36-47 0,1-2 0,2-1 0,68 34 0,9 7 0,-27-9 0,134 78 0,115 9 0,-91-43 0,-101-42 0,222 64 0,-209-77 0,-58-16 0,175 33 0,-27-37 0,57 9 0,185 60-217,285 46-212,-624-124 429,227 62 0,-315-63 0,218 61 0,5-22 0,-246-53 6,347 45-22,3-25 134,345-26 318,-334-2-334,-275-1-102,0-6 0,-1-6 0,-1-5 0,-1-5 0,151-52 0,-83 12 0,-4-9 0,318-173 0,-440 207 0,-2-4 0,-2-2 0,-2-4 0,-3-2 0,64-70 0,-107 102 0,0 0 0,-2-2 0,0 0 0,-1 0 0,-1-1 0,15-41 0,165-475 0,-175 486 0,9-41 0,22-134 0,-14 55 0,43-193 0,-9 37 0,-34 190 0,6 2 0,72-159 0,-88 235 0,31-103 0,-19 31 0,11-50 0,-38 136 0,7-94 0,-14-112 0,-5 214 0,-2-1 0,-2 1 0,-1 0 0,-17-50 0,14 63 0,-1 0 0,-1 0 0,-2 1 0,0 1 0,-23-29 0,2 11 0,-68-67 0,80 87 0,-2 0 0,0 2 0,-2 1 0,0 1 0,0 1 0,-2 2 0,0 0 0,-35-10 0,-273-63 0,239 66 0,-308-79 0,20 4 0,-144 10 0,-130 51 0,556 34 0,-301-16 0,298 12 0,41 2 0,0-3 0,1-3 0,-98-27 0,84 17 0,-2 3 0,-122-10 0,96 19 0,63 7 0,0-3 0,-86-18 0,-107-62 0,164 54 0,-1 4 0,-111-24 0,-89-14 0,218 48 0,-80-30 0,77 24 0,0 2 0,-1 3 0,-1 3 0,0 2 0,-73-4 0,80 10 0,1-2 0,0-3 0,-56-19 0,56 15 0,-1 3 0,0 2 0,-104-7 0,-193-31 0,220 28 0,-204-7 0,-137 27 0,197 3 0,-329-3 0,560 3 0,1 1 0,-1 3 0,-45 12 0,32-6 0,-60 5 0,-224-14 0,186-7 0,-16 3-1365,135 0-5461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31:50.936"/>
    </inkml:context>
    <inkml:brush xml:id="br0">
      <inkml:brushProperty name="width" value="0.1" units="cm"/>
      <inkml:brushProperty name="height" value="0.1" units="cm"/>
      <inkml:brushProperty name="color" value="#AB008B"/>
    </inkml:brush>
  </inkml:definitions>
  <inkml:trace contextRef="#ctx0" brushRef="#br0">0 748 24575,'81'-46'0,"4"-3"0,-10-8 0,-3-3 0,109-115 0,-149 141 0,40-55 0,-59 70 0,-1 0 0,-1-1 0,0 0 0,-2 0 0,8-24 0,-14 34 0,0 0 0,1-1 0,0 1 0,5-10 0,-8 17 0,1 1 0,-1-1 0,1 1 0,-1 0 0,1 0 0,0 0 0,0 0 0,0 0 0,0 0 0,0 1 0,0-1 0,1 1 0,-1-1 0,0 1 0,1 0 0,-1 0 0,5-1 0,-2 1 0,-1 1 0,1-1 0,-1 1 0,1 0 0,0 1 0,-1-1 0,1 1 0,-1 0 0,1 0 0,4 2 0,44 20 0,-10 2 0,-2 2 0,63 52 0,-28-20 0,256 196 0,-324-249 0,0 1 0,-1-1 0,0 1 0,0 1 0,0-1 0,10 18 0,-15-21 0,1 0 0,-1 1 0,0 0 0,-1-1 0,1 1 0,-1 0 0,0 0 0,0 0 0,0 0 0,-1 0 0,0 0 0,0 0 0,0-1 0,0 1 0,-2 8 0,-1-4 0,0 0 0,-1 0 0,1 0 0,-2-1 0,1 1 0,-1-1 0,-12 15 0,-2-1 0,-27 25 0,28-31 0,-1-1 0,0 0 0,-1-2 0,-23 12 0,-90 38 0,93-46 0,8-4 0,0-1 0,0-1 0,-1-3 0,0 0 0,-1-2 0,1-2 0,-1 0 0,-38-3 0,-250-5 0,297 3-151,0-1-1,1-1 0,-1-2 0,0 0 1,1-1-1,0-2 0,1 0 1,-44-23-1,25 9-6674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31:53.604"/>
    </inkml:context>
    <inkml:brush xml:id="br0">
      <inkml:brushProperty name="width" value="0.1" units="cm"/>
      <inkml:brushProperty name="height" value="0.1" units="cm"/>
      <inkml:brushProperty name="color" value="#AB008B"/>
    </inkml:brush>
  </inkml:definitions>
  <inkml:trace contextRef="#ctx0" brushRef="#br0">25 296 24575,'122'2'0,"152"-6"0,-230 0 0,-1-3 0,0-2 0,0-1 0,-1-2 0,-1-2 0,0-2 0,0-2 0,-2-1 0,-1-2 0,0-2 0,68-55 0,-97 71 0,1 0 0,-1 0 0,1 1 0,0 0 0,1 1 0,0 0 0,-1 1 0,2 0 0,-1 1 0,22-4 0,-26 6 0,0 1 0,0-1 0,1 2 0,-1-1 0,0 1 0,0 0 0,0 1 0,0-1 0,0 1 0,0 1 0,0-1 0,-1 1 0,1 0 0,-1 1 0,0 0 0,0 0 0,0 0 0,-1 1 0,7 6 0,3 5 0,0 1 0,-2 0 0,0 1 0,-1 1 0,10 20 0,42 107 0,-53-120 0,13 31 0,-4-13 0,-2 1 0,-2 1 0,12 57 0,-27-97 0,0 1 0,0-1 0,-1 0 0,0 1 0,0-1 0,0 1 0,-1-1 0,0 0 0,-2 7 0,2-9 0,0-1 0,-1 0 0,0 0 0,1 1 0,-1-1 0,0 0 0,-1-1 0,1 1 0,0 0 0,-1 0 0,0-1 0,1 0 0,-1 1 0,0-1 0,0 0 0,-7 3 0,-2 0 0,-1 0 0,0-1 0,0 0 0,0-1 0,0-1 0,-1 0 0,-16 0 0,-101-5 0,84 1 0,-584-7 0,603 9 0,1 1 0,-1 1 0,1 1 0,0 2 0,0 0 0,-28 11 0,29-6 0,4-1 0,-1-1 0,0-1 0,0 0 0,-30 3 0,47-9 0,1-1 0,-1 1 0,0-1 0,0-1 0,0 1 0,0-1 0,0 0 0,1 0 0,-1-1 0,0 0 0,1 0 0,0 0 0,-1 0 0,1-1 0,0 0 0,0 0 0,0 0 0,0-1 0,1 0 0,0 0 0,-1 0 0,-5-8 0,6 6 23,0-1 0,0 0 0,1 1-1,0-2 1,0 1 0,0 0 0,1-1-1,0 1 1,1-1 0,0 1 0,0-1-1,0 0 1,1 0 0,1-10 0,1 3-267,0 0 0,0 0 0,2 0 0,0 1 1,0 0-1,10-20 0,4-2-6582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31:55.719"/>
    </inkml:context>
    <inkml:brush xml:id="br0">
      <inkml:brushProperty name="width" value="0.1" units="cm"/>
      <inkml:brushProperty name="height" value="0.1" units="cm"/>
      <inkml:brushProperty name="color" value="#AB008B"/>
    </inkml:brush>
  </inkml:definitions>
  <inkml:trace contextRef="#ctx0" brushRef="#br0">808 1 24575,'-5'0'0,"0"1"0,1 0 0,-1 1 0,1-1 0,-1 1 0,1 0 0,0 0 0,0 0 0,-8 5 0,-6 4 0,-334 160 0,281-138 0,2 3 0,-109 75 0,177-110 0,-8 5 0,0 1 0,1 0 0,0 0 0,-13 16 0,20-22 0,0 0 0,0 1 0,0-1 0,0 1 0,0 0 0,0-1 0,0 1 0,1 0 0,-1-1 0,1 1 0,-1 0 0,1 0 0,-1-1 0,1 1 0,0 0 0,0 0 0,0 0 0,0 0 0,0-1 0,0 1 0,1 0 0,-1 0 0,1 0 0,-1-1 0,1 1 0,0 0 0,-1-1 0,1 1 0,0 0 0,0-1 0,0 1 0,0-1 0,0 0 0,1 1 0,-1-1 0,0 0 0,2 2 0,11 7 0,0 0 0,0-1 0,1 0 0,0-1 0,31 11 0,86 20 0,-13-5 0,-86-24 0,1-1 0,0-1 0,0-2 0,38 2 0,141-5 0,-198-4 0,1 1 0,-1-2 0,20-4 0,-28 4 0,0 0 0,0 0 0,0-1 0,0 0 0,0-1 0,-1 1 0,0-1 0,0-1 0,7-5 0,-2 0 22,-1-1-1,0 0 0,-1-1 1,0 0-1,-1 0 0,0-1 1,-1 0-1,-1 0 0,0-1 1,0 0-1,-2 0 0,1 0 1,-2-1-1,0 1 0,2-30 1,-5 28-136,1-1 0,-2 1 0,0-1 0,-1 1 1,-1-1-1,-1 1 0,0 0 0,-1 0 1,0 1-1,-1 0 0,-1-1 0,-1 2 1,0-1-1,-12-15 0,-12-8-6712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31:58.251"/>
    </inkml:context>
    <inkml:brush xml:id="br0">
      <inkml:brushProperty name="width" value="0.1" units="cm"/>
      <inkml:brushProperty name="height" value="0.1" units="cm"/>
      <inkml:brushProperty name="color" value="#AB008B"/>
    </inkml:brush>
  </inkml:definitions>
  <inkml:trace contextRef="#ctx0" brushRef="#br0">1 0 24575,'0'6'0,"0"7"0,5 7 0,8 5 0,1 10 0,9 4 0,1-4-8191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5:59.502"/>
    </inkml:context>
    <inkml:brush xml:id="br0">
      <inkml:brushProperty name="width" value="0.05" units="cm"/>
      <inkml:brushProperty name="height" value="0.05" units="cm"/>
      <inkml:brushProperty name="color" value="#FFFFFF"/>
    </inkml:brush>
  </inkml:definitions>
  <inkml:trace contextRef="#ctx0" brushRef="#br0">176 958 24575,'0'-10'0,"-11"-32"0,-4-25 0,1-28 0,-3-26 0,2 3 0,-8 5 0,1 16 0,3 8 0,6 14 0,-1 3 0,1 14-8191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32:00.588"/>
    </inkml:context>
    <inkml:brush xml:id="br0">
      <inkml:brushProperty name="width" value="0.1" units="cm"/>
      <inkml:brushProperty name="height" value="0.1" units="cm"/>
      <inkml:brushProperty name="color" value="#AB008B"/>
    </inkml:brush>
  </inkml:definitions>
  <inkml:trace contextRef="#ctx0" brushRef="#br0">1 1 24575,'5'0'0,"13"0"0,8 0 0,6 0 0,9 0 0,2 0 0,-1 5 0,-7 8 0,-10 13 0,-9 7 0,-7 3 0,-5 1 0,7 11 0,-3-3 0,-3-9-8191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5T20:36:50.215"/>
    </inkml:context>
    <inkml:brush xml:id="br0">
      <inkml:brushProperty name="width" value="0.05" units="cm"/>
      <inkml:brushProperty name="height" value="0.05" units="cm"/>
      <inkml:brushProperty name="color" value="#5B2D90"/>
    </inkml:brush>
  </inkml:definitions>
  <inkml:trace contextRef="#ctx0" brushRef="#br0">1132 29 24575,'0'-1'0,"-1"0"0,1 0 0,-1 0 0,1 0 0,-1 0 0,1 0 0,-1 0 0,0 0 0,1 0 0,-1 0 0,0 1 0,0-1 0,0 0 0,1 1 0,-1-1 0,0 0 0,0 1 0,0-1 0,0 1 0,0 0 0,0-1 0,0 1 0,0 0 0,-2-1 0,-30-6 0,29 6 0,-7 0 0,1 0 0,0 0 0,-1 1 0,1 1 0,-1 0 0,1 0 0,-17 5 0,-5 3 0,-33 16 0,-21 6 0,56-25 0,0-1 0,-43 3 0,-35 4 0,96-9 0,0 0 0,0 1 0,0 0 0,0 0 0,1 1 0,-18 11 0,-74 63 0,46-34 0,13-11 0,-52 54 0,76-67 0,1 0 0,1 1 0,1 1 0,-21 39 0,31-47-151,1 0-1,1 1 0,0 0 0,1 0 1,0 1-1,2-1 0,0 1 1,0 21-1,2 1-6674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10:39.949"/>
    </inkml:context>
    <inkml:brush xml:id="br0">
      <inkml:brushProperty name="width" value="0.1" units="cm"/>
      <inkml:brushProperty name="height" value="0.1" units="cm"/>
      <inkml:brushProperty name="color" value="#008C3A"/>
    </inkml:brush>
  </inkml:definitions>
  <inkml:trace contextRef="#ctx0" brushRef="#br0">1 10091 24575,'0'-2'0,"0"1"0,1 0 0,-1 0 0,0 0 0,1-1 0,-1 1 0,1 0 0,-1 0 0,1 0 0,0 0 0,0 0 0,-1 0 0,1 0 0,0 0 0,0 0 0,0 1 0,0-1 0,0 0 0,0 0 0,0 1 0,0-1 0,2 0 0,29-12 0,-24 10 0,356-112 0,-163 55 0,26-5 0,148-53 0,31-50 0,-173 70 0,-150 64 0,192-76 0,-155 63 0,99-30 0,70-14 0,-233 68 0,-1-2 0,-1-2 0,51-35 0,157-102 0,-230 144 0,-1-1 0,-1-1 0,32-32 0,76-86 0,-68 66 0,-53 56 0,15-13 0,-1-2 0,51-73 0,-41 44 0,2 2 0,87-93 0,22-18 0,-14 12 0,-48 54 0,40-38 0,-102 116 0,1 2 0,1 1 0,43-27 0,26-8 0,-2-4 0,130-111 0,-142 103 0,-42 38 0,-2-2 0,-1-2 0,46-55 0,223-372 0,-254 375 0,73-126 0,-48 83 0,-43 73 0,34-72 0,149-286 0,-27 139 0,-189 272 0,24-32 0,3 0 0,0 2 0,48-41 0,98-56 0,-68 52 0,206-133 0,-114 82 0,412-302 0,-592 419 0,153-119 0,-139 104 0,-1-2 0,51-61 0,93-114 0,25-31 0,-164 184 0,-2-2 0,48-98 0,-23 12 0,44-90 0,-61 150 0,43-72 0,-35 69 0,78-116 0,-92 146 0,72-77 0,-71 90 0,6-7 0,82-69 0,-47 52 0,-43 33 0,1 3 0,67-41 0,135-73 0,-48 26 0,-100 61 0,54-29 0,-127 76 0,1 1 0,0 1 0,0 1 0,1 0 0,33-4 0,1 1 0,104-35 0,-54 13 0,65-24 0,-111 34 0,1 2 0,102-18 0,-75 27 0,81-14 0,-144 19 0,34-14 0,-35 11 0,39-9 0,74 0 0,21-3 0,118-17 0,-55 11 0,236-62 0,-329 69 0,168-4 0,132 21 0,-334 4 0,431 15-366,-10 50 0,-303-28 312,-156-31 386,99 0 0,278 2-210,-377-5-122,156 20 0,-57 4 0,-18-2 0,155 8 0,-271-33 0,170 13 0,-153-9 0,0 2 0,71 21 0,-71-16 0,1-2 0,0-2 0,0-1 0,50 1 0,161-7 0,-135-4 0,12 3 0,293-14 0,42-7 0,-408 18 0,-2-1 0,90-21 0,-14 2 0,-107 19 0,-1-1 0,0 0 0,0-2 0,0 0 0,-1-1 0,0-1 0,29-19 0,7-9 0,53-49 0,42-28 0,-135 105 0,2 0 0,-1 1 0,1 1 0,0 0 0,23-4 0,90-14 0,-52 13 0,8-1 0,133-4 0,90 17 0,-133 3 0,118-3 0,-272-2 13,0 0 0,0-1-1,0-2 1,-1 0 0,28-11 0,9-2-1455,-25 9-5384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10:46.180"/>
    </inkml:context>
    <inkml:brush xml:id="br0">
      <inkml:brushProperty name="width" value="0.1" units="cm"/>
      <inkml:brushProperty name="height" value="0.1" units="cm"/>
      <inkml:brushProperty name="color" value="#008C3A"/>
    </inkml:brush>
  </inkml:definitions>
  <inkml:trace contextRef="#ctx0" brushRef="#br0">18765 1 24575,'-3'0'0,"1"1"0,-1 0 0,1-1 0,-1 1 0,1 0 0,0 0 0,-1 1 0,1-1 0,0 0 0,0 1 0,0 0 0,0-1 0,0 1 0,0 0 0,0 0 0,-1 2 0,-3 2 0,-54 50 0,-117 83 0,-82 30 0,248-162 0,-68 44 0,-34 21 0,-152 73 0,181-105 0,29-13 0,-1-2 0,-75 23 0,-167 34 0,140-47 0,-4 1 0,116-22 0,-5 1 0,-79 15 0,-23 2 0,103-19 0,0-3 0,-68 6 0,-365-14 0,248-4 0,-3699 2 0,3871 2 0,-66 12 0,-47 3 0,-457-18 0,150-25 0,419 22 0,-103-11 0,-36-1 0,169 12 0,0-1 0,0-2 0,-38-12 0,39 9 0,1 2 0,-1 1 0,-45-3 0,15 7 0,0 2 0,-98 13 0,129-6 0,1 2 0,1 2 0,0 0 0,0 2 0,1 1 0,0 2 0,1 1 0,-50 37 0,23-14 0,24-19 0,1 2 0,1 1 0,1 1 0,1 1 0,-28 34 0,18-8 0,2 1 0,-49 102 0,49-74 0,-20 43 0,21-64 0,-44 58 0,-16 32 0,22-32 0,53-87 0,-68 94 0,70-103 0,-1 0 0,-1-1 0,-32 26 0,20-22 0,0 1 0,2 2 0,-32 39 0,-44 57 0,-142 131 0,217-229 0,-2-1 0,-40 22 0,-43 34 0,-227 186 0,320-250 0,0 1 0,1 1 0,1 0 0,1 2 0,0 0 0,2 1 0,-28 42 0,-173 279 0,147-222 0,18-28 0,31-62 0,-38 43 0,11-16 0,-169 242 0,37-61 0,166-219 0,-36 44 0,-3-2 0,-63 56 0,52-66 0,-105 63 0,153-103 0,-104 64 0,-156 105 0,162-86 0,-103 107 0,142-128 0,29-26 0,-69 91 0,-24 64 0,109-156 0,-1-3 0,-3 0 0,-47 45 0,-8 2 0,-6 6 0,-122 95 0,-158 52 0,308-203 0,-126 90 0,95-72 0,-2-5 0,-115 44 0,101-59 0,-42 18 0,76-24 0,-96 25 0,-452 161 0,565-188 0,-116 73 0,16-7 0,-152 96 0,182-116 0,35-22 0,-60 36-1365,124-70-5461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15:39.134"/>
    </inkml:context>
    <inkml:brush xml:id="br0">
      <inkml:brushProperty name="width" value="0.1" units="cm"/>
      <inkml:brushProperty name="height" value="0.1" units="cm"/>
      <inkml:brushProperty name="color" value="#008C3A"/>
    </inkml:brush>
  </inkml:definitions>
  <inkml:trace contextRef="#ctx0" brushRef="#br0">1 527 24575,'0'12'0,"1"0"0,1-1 0,0 1 0,0-1 0,2 0 0,-1 0 0,1 0 0,1 0 0,0-1 0,0 1 0,1-1 0,0-1 0,14 17 0,-6-10 0,1-1 0,0 0 0,1-1 0,0-1 0,2 0 0,31 17 0,-30-21 0,0-1 0,0 0 0,1-1 0,28 5 0,86 9 0,-84-16 0,0-1 0,0-3 0,51-4 0,-69-4 0,-1 0 0,0-2 0,0-1 0,33-16 0,-24 9 0,5-3 0,-2-3 0,-1-1 0,75-57 0,-2 1 0,-85 63 0,0 2 0,2 1 0,0 2 0,50-13 0,36-13 0,181-74 0,-203 72 0,-65 26 0,0 1 0,56-15 0,14 4 0,87-17 0,-101 32 0,-63 8 0,-1-1 0,0-1 0,28-8 0,-28 4 0,13-4 0,0 1 0,51-6 0,-76 14 0,55-4 0,-1-3 0,115-32 0,-37-4-1365,-106 32-5461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7:15:50.588"/>
    </inkml:context>
    <inkml:brush xml:id="br0">
      <inkml:brushProperty name="width" value="0.1" units="cm"/>
      <inkml:brushProperty name="height" value="0.1" units="cm"/>
      <inkml:brushProperty name="color" value="#008C3A"/>
    </inkml:brush>
  </inkml:definitions>
  <inkml:trace contextRef="#ctx0" brushRef="#br0">0 2545 24575,'1'2'0,"-1"0"0,1 0 0,-1 0 0,1 0 0,0 0 0,0 0 0,0 0 0,0-1 0,0 1 0,0 0 0,0-1 0,1 1 0,-1-1 0,0 1 0,1-1 0,-1 0 0,1 0 0,0 1 0,-1-1 0,1 0 0,0 0 0,0-1 0,3 2 0,5 2 0,0 0 0,22 5 0,13-2 0,0-2 0,1-2 0,-1-2 0,67-6 0,-103 4 0,0-1 0,0 0 0,0 0 0,-1 0 0,1-1 0,0 0 0,-1-1 0,0 0 0,0-1 0,0 1 0,-1-1 0,1-1 0,11-10 0,2-6 0,-1 0 0,31-48 0,-34 45 0,1 1 0,34-35 0,-45 54 0,-1-1 0,2 1 0,-1 1 0,1-1 0,0 1 0,0 1 0,0-1 0,0 1 0,0 1 0,1-1 0,-1 1 0,18-1 0,7 1 0,1 2 0,36 4 0,-18-1 0,-33-2 0,0-1 0,0-1 0,0 0 0,0-2 0,0 0 0,-1-1 0,0-1 0,20-7 0,-5-2 0,1 2 0,0 0 0,1 3 0,67-10 0,-69 16 0,0-1 0,0-1 0,-1-2 0,0-1 0,50-20 0,-45 14 0,0 2 0,65-11 0,-67 16 0,-1-1 0,0-1 0,55-24 0,-65 21 0,-1 2 0,1 0 0,1 2 0,0 0 0,0 2 0,39-5 0,-8 3 0,93-23 0,18 3 0,-9 3 0,-140 20 0,0-2 0,-1 0 0,30-16 0,21-10 0,309-133 0,-334 145 0,79-42 0,-98 49 0,0 0 0,1 2 0,1 0 0,0 2 0,0 1 0,1 2 0,0 0 0,55-6 0,-51 9 0,1-1 0,-2-2 0,1-2 0,32-12 0,-24 7 0,63-13 0,-88 25 0,40-7 0,0-3 0,80-27 0,-88 25 0,2 1 0,0 2 0,94-7 0,-77 10 0,80-18 0,-99 12 0,80-37 0,-91 34 0,1 2 0,0 2 0,1 1 0,40-7 0,-15 12 0,0 4 0,80 5 0,-44 1 0,-59-3 0,0-1 0,58-9 0,-76 6 0,154-36 0,-154 34 0,0-2 0,-1 0 0,0-1 0,-1-1 0,0-1 0,22-17 0,126-108 0,-151 123 0,1 1 0,0 0 0,0 1 0,1 1 0,29-12 0,-12 10 0,0 0 0,44-7 0,-21 9 0,116-5 0,62 15 0,-103 2 0,-51-3 0,98 4 0,-147 2 0,-1 2 0,0 1 0,46 19 0,-48-16 0,0-1 0,1-1 0,55 8 0,196-14 0,-150-6 0,1350 3 0,-1421-2 0,63-12 0,29-2 0,307 14 0,-234 4 0,-175-5 0,72-12 0,-75 8 0,-7 0 0,0-1 0,0-1 0,-1-3 0,0-1 0,70-34 0,-89 35 0,1 0 0,1 2 0,0 1 0,0 1 0,1 1 0,46-8 0,-46 13 0,0-1 0,-1-1 0,1-1 0,24-9 0,-26 6 0,14-6 0,0 1 0,1 2 0,69-11 0,-1 10 0,118-8 0,283 20 0,-217 1 0,-237-3 0,59-11 0,-26 2 0,103-24 0,-74 11 0,197-41 0,-274 59 0,-19 4 0,-1 0 0,0-2 0,17-6 0,-2-2 0,0 2 0,0 1 0,1 1 0,0 2 0,51-3 0,-30 7 0,-8 2 0,57-10 0,-16-4 0,160-20 0,-203 29 0,0-3 0,0-1 0,53-19 0,-56 15 0,0 1 0,0 3 0,1 1 0,45-2 0,242 11 0,-120 1 0,-178-2 0,58 2 0,-78-1 0,0 1 0,0 0 0,0 1 0,0 0 0,20 9 0,-2 3 0,0 2 0,-1 1 0,-1 1 0,24 23 0,94 96 0,-126-119 0,-6-6 0,0 0 0,-1 1 0,0 1 0,-1 0 0,-1 1 0,0-1 0,-1 2 0,-1 0 0,7 18 0,30 72 0,-2-10 0,-31-60 0,-1 1 0,8 49 0,-12-56 0,1-1 0,20 49 0,10 32 0,39 221 0,-74-321 0,1 1 0,0-1 0,0 0 0,1 0 0,0 0 0,1-1 0,0 0 0,1 0 0,0 0 0,0-1 0,1 0 0,1-1 0,-1 0 0,1 0 0,1 0 0,-1-1 0,1-1 0,0 0 0,14 6 0,0-2 0,0-1 0,1-1 0,0-2 0,0 0 0,0-2 0,1-1 0,-1 0 0,29-3 0,360 12 0,-88-2 0,-166-8-1365,-109-2-5461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5T20:54:50.736"/>
    </inkml:context>
    <inkml:brush xml:id="br0">
      <inkml:brushProperty name="width" value="0.2" units="cm"/>
      <inkml:brushProperty name="height" value="0.2" units="cm"/>
      <inkml:brushProperty name="color" value="#FFC114"/>
    </inkml:brush>
  </inkml:definitions>
  <inkml:trace contextRef="#ctx0" brushRef="#br0">101 2351 24575,'-1'1'0,"0"0"0,0-1 0,0 1 0,1 0 0,-1 0 0,0-1 0,0 1 0,0 0 0,0-1 0,0 1 0,-1-1 0,1 1 0,0-1 0,0 0 0,0 1 0,0-1 0,0 0 0,-1 0 0,1 0 0,0 0 0,0 0 0,0 0 0,-1 0 0,-1-1 0,1 1 0,0-1 0,0-1 0,0 1 0,1 0 0,-1 0 0,0-1 0,1 1 0,-1-1 0,1 1 0,-1-1 0,1 0 0,-2-3 0,-3-4 0,1-1 0,1 1 0,0-2 0,-4-13 0,1-5 0,2 1 0,0-1 0,2 1 0,2-1 0,0 0 0,2 0 0,1 0 0,2 0 0,0 0 0,13-41 0,12-19 0,77-164 0,-1 6 0,68-180 0,-91 235 0,-66 156 0,1 1 0,2 1 0,1 0 0,1 2 0,3 0 0,0 2 0,2 0 0,40-36 0,-42 44 0,7-6 0,0 0 0,54-34 0,-59 46 0,1 0 0,0 2 0,2 1 0,-1 2 0,1 0 0,40-8 0,233-23 0,-83 15 0,-173 19 0,275-38 0,4 29 0,258 19 0,-573-2 0,1 0 0,0 1 0,-1 0 0,1 0 0,0 1 0,-1 1 0,11 4 0,-17-5 0,1 0 0,-1 0 0,0 1 0,1 0 0,-1-1 0,-1 2 0,1-1 0,0 0 0,-1 1 0,0 0 0,1 0 0,-2 0 0,1 0 0,0 0 0,-1 0 0,0 1 0,3 6 0,-1 3-195,-1 0 0,0 0 0,-1 0 0,0 0 0,-2 0 0,0 20 0,-1 3-6631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5T20:54:52.067"/>
    </inkml:context>
    <inkml:brush xml:id="br0">
      <inkml:brushProperty name="width" value="0.2" units="cm"/>
      <inkml:brushProperty name="height" value="0.2" units="cm"/>
      <inkml:brushProperty name="color" value="#FFC114"/>
    </inkml:brush>
  </inkml:definitions>
  <inkml:trace contextRef="#ctx0" brushRef="#br0">1 335 24575,'0'11'0,"2"-1"0,-1 0 0,2 0 0,-1 0 0,1 0 0,0 0 0,1-1 0,1 1 0,-1-1 0,1 0 0,9 12 0,3 1 0,1 1 0,39 37 0,-17-26 0,2-3 0,57 34 0,-74-49 0,-7-4 0,0-2 0,1 0 0,0-1 0,1-1 0,0-1 0,35 9 0,-44-15 0,-1 1 0,1-1 0,0 0 0,-1-1 0,1-1 0,0 1 0,-1-2 0,1 1 0,0-2 0,-1 1 0,0-1 0,0-1 0,0 0 0,19-10 0,-12 3 0,0-1 0,-1-1 0,-1-1 0,1 0 0,-2 0 0,13-18 0,67-104 0,-49 69 0,-8 4 0,-1-1 0,-4-2 0,32-93 0,-47 109-1365,-4 7-5461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5T20:54:56.462"/>
    </inkml:context>
    <inkml:brush xml:id="br0">
      <inkml:brushProperty name="width" value="0.2" units="cm"/>
      <inkml:brushProperty name="height" value="0.2" units="cm"/>
      <inkml:brushProperty name="color" value="#FFC114"/>
    </inkml:brush>
  </inkml:definitions>
  <inkml:trace contextRef="#ctx0" brushRef="#br0">7349 0 24575,'-5'0'0,"1"1"0,-1 0 0,0 0 0,1 0 0,-1 0 0,1 1 0,0-1 0,0 1 0,-1 0 0,1 0 0,0 1 0,0-1 0,1 1 0,-6 5 0,-4 4 0,0 2 0,-15 19 0,10-9 0,-10 11 0,3 2 0,-38 72 0,15-23 0,-191 250 0,224-316 0,-77 109 0,-22 29 0,-107 162 0,190-270 0,-32 62 0,44-74 0,-2-2 0,-1 0 0,-30 36 0,-11 6 0,4 3 0,3 3 0,4 2 0,-45 101 0,78-147 0,-2-2 0,-36 52 0,-59 83 0,68-96 0,-4-3 0,-65 74 0,42-69 0,-4-2 0,-139 104 0,-155 91 0,324-237 0,1 2 0,2 2 0,2 3 0,-50 59 0,-189 217 0,273-308 0,-259 293 0,49-35 0,-85 88 0,143-183 0,-87 82 0,-125 51 0,309-261 0,-197 147 0,25-7 0,174-141 0,-129 66 0,95-57 0,-104 74 0,145-90 0,8-5 0,-15 11 0,-103 51 0,144-83 0,-32 13 0,3 3 0,-51 34 0,-62 58 0,0-9 0,21-16 0,110-66 0,1 1 0,-35 41 0,38-38 0,0-2 114,4-2-607,-2 0 0,-45 34 0,37-37-6333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5T20:51:51.616"/>
    </inkml:context>
    <inkml:brush xml:id="br0">
      <inkml:brushProperty name="width" value="0.2" units="cm"/>
      <inkml:brushProperty name="height" value="0.2" units="cm"/>
      <inkml:brushProperty name="color" value="#FFC114"/>
    </inkml:brush>
  </inkml:definitions>
  <inkml:trace contextRef="#ctx0" brushRef="#br0">3363 377 24575,'-4'2'0,"1"0"0,0 0 0,-1 0 0,0-1 0,1 0 0,-1 1 0,0-1 0,0 0 0,1-1 0,-1 1 0,0-1 0,0 0 0,0 0 0,0 0 0,-6-1 0,-1 1 0,-49-2 0,0-3 0,-96-19 0,-117-48 0,69 30 0,49 13 0,65 8 0,-208-42 0,-55 26 0,-169-30 0,489 60 0,-66-12 0,87 18 0,0 0 0,1 1 0,-1 0 0,0 1 0,0 0 0,-14 4 0,-28 12 0,2 2 0,-69 35 0,15-5 0,78-36 0,0 0 0,1 3 0,1 0 0,0 1 0,2 2 0,-25 22 0,16-8 0,1 2 0,1 1 0,-31 49 0,55-75 0,-22 31 0,3 0 0,1 2 0,-26 62 0,27-46-1365,-1-2-5461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5:59.503"/>
    </inkml:context>
    <inkml:brush xml:id="br0">
      <inkml:brushProperty name="width" value="0.05" units="cm"/>
      <inkml:brushProperty name="height" value="0.05" units="cm"/>
      <inkml:brushProperty name="color" value="#FFFFFF"/>
    </inkml:brush>
  </inkml:definitions>
  <inkml:trace contextRef="#ctx0" brushRef="#br0">11 267 24575,'-2'-4'0,"1"0"0,-1-1 0,1 1 0,0 0 0,0-1 0,0 1 0,0-1 0,1 1 0,0-1 0,0 1 0,0-1 0,1 1 0,-1-1 0,1 1 0,0-1 0,0 1 0,1 0 0,-1-1 0,1 1 0,0 0 0,0 0 0,0 0 0,1 0 0,-1 1 0,1-1 0,4-4 0,6-5 0,0 0 0,1 1 0,0 0 0,0 1 0,20-11 0,-17 12 0,1 1 0,0 1 0,0 1 0,1 0 0,0 2 0,1 0 0,-1 1 0,1 0 0,19 1 0,21 0 0,98 10 0,-141-5 0,-1 0 0,0 1 0,1 1 0,-1 0 0,-1 1 0,1 1 0,-1 0 0,0 1 0,0 1 0,-1 0 0,0 1 0,19 17 0,8 6-1365,-3-2-5461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5T20:51:53.446"/>
    </inkml:context>
    <inkml:brush xml:id="br0">
      <inkml:brushProperty name="width" value="0.2" units="cm"/>
      <inkml:brushProperty name="height" value="0.2" units="cm"/>
      <inkml:brushProperty name="color" value="#FFC114"/>
    </inkml:brush>
  </inkml:definitions>
  <inkml:trace contextRef="#ctx0" brushRef="#br0">2 0 24575,'0'38'0,"-1"-3"0,1 0 0,2 0 0,8 40 0,88 320 0,-93-371 0,1 0 0,2 0 0,0-1 0,2 0 0,0-1 0,2 0 0,0 0 0,1-1 0,1-1 0,1 0 0,1-1 0,1-1 0,35 30 0,-40-40 0,0 0 0,1-1 0,0 0 0,1-1 0,0-1 0,0 0 0,0-1 0,0 0 0,1-1 0,-1 0 0,16-1 0,22 1 0,90-9 0,89-25 0,-197 24 0,0-3 0,46-18 0,5-1 0,-17 4 3,-1-2 0,111-64-1,-77 37-1375,-54 30-5453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6:39.201"/>
    </inkml:context>
    <inkml:brush xml:id="br0">
      <inkml:brushProperty name="width" value="0.035" units="cm"/>
      <inkml:brushProperty name="height" value="0.035" units="cm"/>
      <inkml:brushProperty name="color" value="#FFFFFF"/>
    </inkml:brush>
  </inkml:definitions>
  <inkml:trace contextRef="#ctx0" brushRef="#br0">3928 1039 24575,'0'-6'0,"-1"0"0,1 1 0,-1-1 0,0 0 0,-1 1 0,0-1 0,1 1 0,-2 0 0,-4-10 0,-2 0 0,-1 0 0,-12-12 0,-6-4 0,-1 1 0,-2 2 0,-1 1 0,-1 2 0,-59-36 0,-197-86 0,35 37-420,-368-108 0,460 172 417,-229-61-24,-6 33 9,327 66 65,0 3-1,-135 8 1,178 1 67,-1 1-1,1 1 1,0 2 0,0 0-1,1 2 1,-26 13 0,-144 90-209,153-87 142,-38 25-47,3 4 0,-77 67 0,120-90 0,2 1 0,1 1 0,2 2 0,1 1 0,2 1 0,-29 54 0,27-34 0,3 1 0,-32 103 0,47-118 0,1 0 0,2 1 0,2 0 0,0 76 0,11 196-1365,-5-282-5461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6:40.494"/>
    </inkml:context>
    <inkml:brush xml:id="br0">
      <inkml:brushProperty name="width" value="0.035" units="cm"/>
      <inkml:brushProperty name="height" value="0.035" units="cm"/>
      <inkml:brushProperty name="color" value="#FFFFFF"/>
    </inkml:brush>
  </inkml:definitions>
  <inkml:trace contextRef="#ctx0" brushRef="#br0">1 51 24575,'0'19'0,"1"1"0,0-1 0,2 1 0,0-1 0,1 0 0,2 0 0,-1-1 0,2 0 0,1 1 0,18 31 0,21 31 0,4-1 0,108 127 0,-148-195 0,1-1 0,0 1 0,1-2 0,0 0 0,1 0 0,0-1 0,0-1 0,17 7 0,-26-13 0,0 0 0,1 0 0,-1 0 0,0-1 0,1 1 0,-1-1 0,1-1 0,0 1 0,-1-1 0,1 0 0,-1 0 0,1-1 0,-1 1 0,1-1 0,-1-1 0,1 1 0,-1-1 0,0 0 0,1 0 0,-1 0 0,0-1 0,-1 0 0,1 0 0,0 0 0,-1 0 0,0-1 0,6-5 0,2-6 0,0-1 0,18-33 0,-11 18 0,-7 8 0,0-1 0,-2-1 0,-1 0 0,-1 0 0,-1-1 0,6-37 0,17-61 0,-16 80-341,-2 0 0,-2 0-1,4-50 1,-9 39-6485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6:42.732"/>
    </inkml:context>
    <inkml:brush xml:id="br0">
      <inkml:brushProperty name="width" value="0.035" units="cm"/>
      <inkml:brushProperty name="height" value="0.035" units="cm"/>
      <inkml:brushProperty name="color" value="#FFFFFF"/>
    </inkml:brush>
  </inkml:definitions>
  <inkml:trace contextRef="#ctx0" brushRef="#br0">0 1 24575,'0'5'0,"17"19"0,21 5 0,32 14 0,9 0 0,8-2 0,17 2 0,-5-5 0,-7-9 0,-14-10 0,-16-8 0,-17-6-8191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6:43.908"/>
    </inkml:context>
    <inkml:brush xml:id="br0">
      <inkml:brushProperty name="width" value="0.035" units="cm"/>
      <inkml:brushProperty name="height" value="0.035" units="cm"/>
      <inkml:brushProperty name="color" value="#FFFFFF"/>
    </inkml:brush>
  </inkml:definitions>
  <inkml:trace contextRef="#ctx0" brushRef="#br0">1 0 24575,'346'172'0,"293"105"0,-611-267 0,-3-2 0,-1 2 0,0 1 0,29 16 0,-50-25 0,-1 0 0,0 0 0,1-1 0,-1 1 0,0 1 0,0-1 0,0 0 0,2 3 0,-4-4 0,0-1 0,1 1 0,-1 0 0,0-1 0,1 1 0,-1 0 0,0-1 0,0 1 0,0 0 0,0 0 0,1-1 0,-1 1 0,0 0 0,0 0 0,-1-1 0,1 1 0,0 0 0,0 0 0,0-1 0,0 1 0,-1 1 0,-1 0 0,1 0 0,-1-1 0,0 1 0,0 0 0,0-1 0,0 1 0,0-1 0,0 0 0,0 0 0,-1 0 0,1 0 0,0 0 0,-1 0 0,1-1 0,0 1 0,-1-1 0,-2 1 0,-47 6 0,-1-3 0,-61-2 0,-4 1 0,-26 3 0,-125 9 0,243-12-341,1 0 0,0 1-1,-38 12 1,28-3-6485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0:46:46.749"/>
    </inkml:context>
    <inkml:brush xml:id="br0">
      <inkml:brushProperty name="width" value="0.035" units="cm"/>
      <inkml:brushProperty name="height" value="0.035" units="cm"/>
      <inkml:brushProperty name="color" value="#FFFFFF"/>
    </inkml:brush>
  </inkml:definitions>
  <inkml:trace contextRef="#ctx0" brushRef="#br0">15 1187 24575,'-2'-1'0,"1"0"0,0-1 0,0 1 0,0 0 0,0 0 0,0-1 0,0 1 0,0-1 0,0 1 0,0-1 0,1 1 0,-1-1 0,1 1 0,-1-1 0,1 0 0,0 1 0,-1-1 0,1 0 0,0 1 0,0-1 0,0 0 0,0 0 0,0 1 0,1-1 0,0-2 0,11-44 0,-4 29 0,0 0 0,1 0 0,1 1 0,1 0 0,0 1 0,2 0 0,15-16 0,110-100 0,-88 88 0,5-4 0,-10 9 0,49-55 0,-82 81 0,0-1 0,-1-1 0,-1 0 0,0 0 0,-1-1 0,-1 0 0,0-1 0,5-19 0,0-20-273,-2 0 0,-3-1 0,-2 0 0,-2-89 0,-4 116-6553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E9AD-2F86-47DE-A1DC-2B34A637F7BF}" type="datetimeFigureOut">
              <a:rPr lang="fr-FR" smtClean="0"/>
              <a:t>12/01/2025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0BA1B-FB89-4E96-A6F0-03EC51F3D5B4}" type="slidenum">
              <a:rPr lang="fr-FR" smtClean="0"/>
              <a:t>‹N°›</a:t>
            </a:fld>
            <a:endParaRPr lang="fr-FR"/>
          </a:p>
        </p:txBody>
      </p:sp>
    </p:spTree>
    <p:extLst>
      <p:ext uri="{BB962C8B-B14F-4D97-AF65-F5344CB8AC3E}">
        <p14:creationId xmlns:p14="http://schemas.microsoft.com/office/powerpoint/2010/main" val="46431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E0BA1B-FB89-4E96-A6F0-03EC51F3D5B4}" type="slidenum">
              <a:rPr lang="fr-FR" smtClean="0"/>
              <a:t>4</a:t>
            </a:fld>
            <a:endParaRPr lang="fr-FR"/>
          </a:p>
        </p:txBody>
      </p:sp>
    </p:spTree>
    <p:extLst>
      <p:ext uri="{BB962C8B-B14F-4D97-AF65-F5344CB8AC3E}">
        <p14:creationId xmlns:p14="http://schemas.microsoft.com/office/powerpoint/2010/main" val="88995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E0BA1B-FB89-4E96-A6F0-03EC51F3D5B4}" type="slidenum">
              <a:rPr lang="fr-FR" smtClean="0"/>
              <a:t>10</a:t>
            </a:fld>
            <a:endParaRPr lang="fr-FR"/>
          </a:p>
        </p:txBody>
      </p:sp>
    </p:spTree>
    <p:extLst>
      <p:ext uri="{BB962C8B-B14F-4D97-AF65-F5344CB8AC3E}">
        <p14:creationId xmlns:p14="http://schemas.microsoft.com/office/powerpoint/2010/main" val="225375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E0BA1B-FB89-4E96-A6F0-03EC51F3D5B4}" type="slidenum">
              <a:rPr lang="fr-FR" smtClean="0"/>
              <a:t>18</a:t>
            </a:fld>
            <a:endParaRPr lang="fr-FR"/>
          </a:p>
        </p:txBody>
      </p:sp>
    </p:spTree>
    <p:extLst>
      <p:ext uri="{BB962C8B-B14F-4D97-AF65-F5344CB8AC3E}">
        <p14:creationId xmlns:p14="http://schemas.microsoft.com/office/powerpoint/2010/main" val="35501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A9EDC-5C9A-9564-241C-4C1688D1A69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BDCA28-4FF1-4168-42EA-1C42E9A430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073691F-48BB-AD0F-5CC6-A763256DC690}"/>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5" name="Espace réservé du pied de page 4">
            <a:extLst>
              <a:ext uri="{FF2B5EF4-FFF2-40B4-BE49-F238E27FC236}">
                <a16:creationId xmlns:a16="http://schemas.microsoft.com/office/drawing/2014/main" id="{0F71C812-D22E-74B1-F2E3-60E18440F1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A04913-FF63-F975-0A7A-B6E1FB4745FD}"/>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77490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5F73D-B23D-BEE3-0C31-27195BF37C3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A6DA93-E9A2-7F29-7F58-F63A09AE1B2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5C015B-9C95-42E4-F31B-5F5E676C27F3}"/>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5" name="Espace réservé du pied de page 4">
            <a:extLst>
              <a:ext uri="{FF2B5EF4-FFF2-40B4-BE49-F238E27FC236}">
                <a16:creationId xmlns:a16="http://schemas.microsoft.com/office/drawing/2014/main" id="{4E2676F5-DA71-C050-8D03-43D013E664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91ADBA-0696-699F-920F-639642651982}"/>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803302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79DCA8-6341-BB20-AA08-6930643DAD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5B6B993-797E-6FF8-4BA7-12869C0226A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748F78-DFF0-5ACE-1BBC-3D656CDCD1EA}"/>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5" name="Espace réservé du pied de page 4">
            <a:extLst>
              <a:ext uri="{FF2B5EF4-FFF2-40B4-BE49-F238E27FC236}">
                <a16:creationId xmlns:a16="http://schemas.microsoft.com/office/drawing/2014/main" id="{AD5130A5-71E3-9DC9-044D-EA8FCFC9E4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19B6C1-AFE9-C20F-18A1-0024B49F587C}"/>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78034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C70C2-213C-7C51-91D0-62E1FE777E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733615-C126-5C7D-7D5F-BD410E8701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B0477C-DC04-9E8A-C48A-74DC7D250A5C}"/>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5" name="Espace réservé du pied de page 4">
            <a:extLst>
              <a:ext uri="{FF2B5EF4-FFF2-40B4-BE49-F238E27FC236}">
                <a16:creationId xmlns:a16="http://schemas.microsoft.com/office/drawing/2014/main" id="{5235CEE0-B1BB-E731-D5A4-3EB5F72A19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F384E6-B80D-8B90-5795-5BC6F2E849C2}"/>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47833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D8069-3613-A5BE-B001-679B1478F7D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978FED8-7181-E85E-B9BA-DBE6E91811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739C199-90CE-E55E-63E8-EDCA1B3DA918}"/>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5" name="Espace réservé du pied de page 4">
            <a:extLst>
              <a:ext uri="{FF2B5EF4-FFF2-40B4-BE49-F238E27FC236}">
                <a16:creationId xmlns:a16="http://schemas.microsoft.com/office/drawing/2014/main" id="{2E359B54-18EA-36FE-6356-B9B060ED15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12B74C-D883-53AA-C4FA-B3EAA4EA1549}"/>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351910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77798-0224-0A4A-8BEA-F9551C1722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6F0C75-1D5C-76D2-5069-F4C029868CD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7150428-641D-9947-4DA1-359265ED04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18D9E27-B2F7-0E51-D5C7-69204E94A87D}"/>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6" name="Espace réservé du pied de page 5">
            <a:extLst>
              <a:ext uri="{FF2B5EF4-FFF2-40B4-BE49-F238E27FC236}">
                <a16:creationId xmlns:a16="http://schemas.microsoft.com/office/drawing/2014/main" id="{05320198-B21C-42EA-089F-4A0E23681D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1A21AB-EC01-9B71-8B2E-5F46229EA759}"/>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54983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3912F-2004-E021-C345-DAF1E0E432E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D5722F-A339-BDDC-F4B7-8E0628E0D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7F677F1-1179-E37D-5372-9B95D4C18C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2CFAF4A-F5AB-1910-A579-623568E84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B3D6E1-78A5-C2BB-1DC6-79CF1524662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75B1DF8-03AF-C989-5B92-A7384ABBEC8F}"/>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8" name="Espace réservé du pied de page 7">
            <a:extLst>
              <a:ext uri="{FF2B5EF4-FFF2-40B4-BE49-F238E27FC236}">
                <a16:creationId xmlns:a16="http://schemas.microsoft.com/office/drawing/2014/main" id="{FD4663D8-D53B-6F60-12A2-489876C177D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53DCFEA-2C4E-0C25-2301-3423F796793C}"/>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296518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ADDCA-468E-F690-6010-2EA274C9EA7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282DD0-7E18-8FE9-3A0D-110E8295A081}"/>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4" name="Espace réservé du pied de page 3">
            <a:extLst>
              <a:ext uri="{FF2B5EF4-FFF2-40B4-BE49-F238E27FC236}">
                <a16:creationId xmlns:a16="http://schemas.microsoft.com/office/drawing/2014/main" id="{BE3D4AE5-2D38-81F4-A26E-75BCEC927E3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ED7804-690E-72EF-7A16-4F6B901301D2}"/>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69731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54AE30-D5E3-FF95-57E5-7A1DD5C9B3C4}"/>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3" name="Espace réservé du pied de page 2">
            <a:extLst>
              <a:ext uri="{FF2B5EF4-FFF2-40B4-BE49-F238E27FC236}">
                <a16:creationId xmlns:a16="http://schemas.microsoft.com/office/drawing/2014/main" id="{691D5C3B-CCF1-20F8-EDB2-BC0DF5CA909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B4E0E55-20BD-BD94-B8B5-0BDF84973F81}"/>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415432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AFDD97-A8D3-72D5-1A83-7B812B314C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2BCC739-621A-8129-B843-115B45DE4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29A4462-242E-B3EB-35F7-9271AA417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FD8B35-15BE-4211-ACA9-15987D48CD6B}"/>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6" name="Espace réservé du pied de page 5">
            <a:extLst>
              <a:ext uri="{FF2B5EF4-FFF2-40B4-BE49-F238E27FC236}">
                <a16:creationId xmlns:a16="http://schemas.microsoft.com/office/drawing/2014/main" id="{19078F02-1097-4F2B-52D8-B08CC32FB4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3A400F-DBA1-FEE8-0E7B-401EE8C57FDE}"/>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305164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7E069-6891-4AC0-0931-FDFDEF5287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A67275-56C2-53EC-4DB0-C49F22B5B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2657B48-B4AA-8D13-38F5-B05CBCA5B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745935-4BA2-07F0-B995-4FC7FB6D607B}"/>
              </a:ext>
            </a:extLst>
          </p:cNvPr>
          <p:cNvSpPr>
            <a:spLocks noGrp="1"/>
          </p:cNvSpPr>
          <p:nvPr>
            <p:ph type="dt" sz="half" idx="10"/>
          </p:nvPr>
        </p:nvSpPr>
        <p:spPr/>
        <p:txBody>
          <a:bodyPr/>
          <a:lstStyle/>
          <a:p>
            <a:fld id="{F1B5DDDC-E16C-413E-B821-D6119702E0EE}" type="datetimeFigureOut">
              <a:rPr lang="fr-FR" smtClean="0"/>
              <a:t>12/01/2025</a:t>
            </a:fld>
            <a:endParaRPr lang="fr-FR"/>
          </a:p>
        </p:txBody>
      </p:sp>
      <p:sp>
        <p:nvSpPr>
          <p:cNvPr id="6" name="Espace réservé du pied de page 5">
            <a:extLst>
              <a:ext uri="{FF2B5EF4-FFF2-40B4-BE49-F238E27FC236}">
                <a16:creationId xmlns:a16="http://schemas.microsoft.com/office/drawing/2014/main" id="{F9C6051A-4F80-33C8-DCA5-261C9EDBF59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9326F7-8292-4ACA-B8E3-840597CE1126}"/>
              </a:ext>
            </a:extLst>
          </p:cNvPr>
          <p:cNvSpPr>
            <a:spLocks noGrp="1"/>
          </p:cNvSpPr>
          <p:nvPr>
            <p:ph type="sldNum" sz="quarter" idx="12"/>
          </p:nvPr>
        </p:nvSpPr>
        <p:spPr/>
        <p:txBody>
          <a:bodyPr/>
          <a:lstStyle/>
          <a:p>
            <a:fld id="{D248780D-3CD3-42F4-8EDA-A31A2227E261}" type="slidenum">
              <a:rPr lang="fr-FR" smtClean="0"/>
              <a:t>‹N°›</a:t>
            </a:fld>
            <a:endParaRPr lang="fr-FR"/>
          </a:p>
        </p:txBody>
      </p:sp>
    </p:spTree>
    <p:extLst>
      <p:ext uri="{BB962C8B-B14F-4D97-AF65-F5344CB8AC3E}">
        <p14:creationId xmlns:p14="http://schemas.microsoft.com/office/powerpoint/2010/main" val="81748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88842B1-E980-7668-4528-2D3B0203C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E7636E8-0F7D-B978-3E9B-EBEC83463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44374F-DAD6-C43D-3A86-B9A3FC68E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B5DDDC-E16C-413E-B821-D6119702E0EE}" type="datetimeFigureOut">
              <a:rPr lang="fr-FR" smtClean="0"/>
              <a:t>12/01/2025</a:t>
            </a:fld>
            <a:endParaRPr lang="fr-FR"/>
          </a:p>
        </p:txBody>
      </p:sp>
      <p:sp>
        <p:nvSpPr>
          <p:cNvPr id="5" name="Espace réservé du pied de page 4">
            <a:extLst>
              <a:ext uri="{FF2B5EF4-FFF2-40B4-BE49-F238E27FC236}">
                <a16:creationId xmlns:a16="http://schemas.microsoft.com/office/drawing/2014/main" id="{E8397B09-2331-833C-8906-B22BFEBAD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2DE8EBA-FC13-7208-1AD8-AFB57A942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48780D-3CD3-42F4-8EDA-A31A2227E261}" type="slidenum">
              <a:rPr lang="fr-FR" smtClean="0"/>
              <a:t>‹N°›</a:t>
            </a:fld>
            <a:endParaRPr lang="fr-FR"/>
          </a:p>
        </p:txBody>
      </p:sp>
    </p:spTree>
    <p:extLst>
      <p:ext uri="{BB962C8B-B14F-4D97-AF65-F5344CB8AC3E}">
        <p14:creationId xmlns:p14="http://schemas.microsoft.com/office/powerpoint/2010/main" val="1416965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34.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29.xml"/><Relationship Id="rId5" Type="http://schemas.openxmlformats.org/officeDocument/2006/relationships/customXml" Target="../ink/ink26.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28.xml"/><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ustomXml" Target="../ink/ink32.xml"/><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customXml" Target="../ink/ink35.xml"/><Relationship Id="rId5" Type="http://schemas.openxmlformats.org/officeDocument/2006/relationships/image" Target="../media/image41.png"/><Relationship Id="rId4" Type="http://schemas.openxmlformats.org/officeDocument/2006/relationships/customXml" Target="../ink/ink34.xml"/></Relationships>
</file>

<file path=ppt/slides/_rels/slide14.xml.rels><?xml version="1.0" encoding="UTF-8" standalone="yes"?>
<Relationships xmlns="http://schemas.openxmlformats.org/package/2006/relationships"><Relationship Id="rId13" Type="http://schemas.openxmlformats.org/officeDocument/2006/relationships/image" Target="../media/image44.png"/><Relationship Id="rId3" Type="http://schemas.openxmlformats.org/officeDocument/2006/relationships/customXml" Target="../ink/ink36.xml"/><Relationship Id="rId12" Type="http://schemas.openxmlformats.org/officeDocument/2006/relationships/customXml" Target="../ink/ink38.xml"/><Relationship Id="rId2" Type="http://schemas.openxmlformats.org/officeDocument/2006/relationships/image" Target="../media/image41.jpg"/><Relationship Id="rId1" Type="http://schemas.openxmlformats.org/officeDocument/2006/relationships/slideLayout" Target="../slideLayouts/slideLayout2.xml"/><Relationship Id="rId11" Type="http://schemas.openxmlformats.org/officeDocument/2006/relationships/image" Target="../media/image350.png"/><Relationship Id="rId10" Type="http://schemas.openxmlformats.org/officeDocument/2006/relationships/customXml" Target="../ink/ink37.xml"/><Relationship Id="rId9" Type="http://schemas.openxmlformats.org/officeDocument/2006/relationships/image" Target="../media/image340.png"/></Relationships>
</file>

<file path=ppt/slides/_rels/slide15.xml.rels><?xml version="1.0" encoding="UTF-8" standalone="yes"?>
<Relationships xmlns="http://schemas.openxmlformats.org/package/2006/relationships"><Relationship Id="rId3" Type="http://schemas.openxmlformats.org/officeDocument/2006/relationships/customXml" Target="../ink/ink39.xml"/><Relationship Id="rId7" Type="http://schemas.openxmlformats.org/officeDocument/2006/relationships/image" Target="../media/image33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customXml" Target="../ink/ink40.xml"/><Relationship Id="rId5" Type="http://schemas.openxmlformats.org/officeDocument/2006/relationships/image" Target="../media/image3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www.grand-est.developpement-durable.gouv.fr/les-znieff-a16861.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5.png"/><Relationship Id="rId26" Type="http://schemas.openxmlformats.org/officeDocument/2006/relationships/image" Target="../media/image11.png"/><Relationship Id="rId3" Type="http://schemas.openxmlformats.org/officeDocument/2006/relationships/customXml" Target="../ink/ink1.xml"/><Relationship Id="rId21" Type="http://schemas.openxmlformats.org/officeDocument/2006/relationships/customXml" Target="../ink/ink8.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image" Target="../media/image3.png"/><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10.png"/><Relationship Id="rId24" Type="http://schemas.openxmlformats.org/officeDocument/2006/relationships/image" Target="../media/image10.png"/><Relationship Id="rId5" Type="http://schemas.openxmlformats.org/officeDocument/2006/relationships/customXml" Target="../ink/ink2.xml"/><Relationship Id="rId15" Type="http://schemas.openxmlformats.org/officeDocument/2006/relationships/customXml" Target="../ink/ink5.xml"/><Relationship Id="rId23" Type="http://schemas.openxmlformats.org/officeDocument/2006/relationships/customXml" Target="../ink/ink9.xml"/><Relationship Id="rId19" Type="http://schemas.openxmlformats.org/officeDocument/2006/relationships/customXml" Target="../ink/ink7.xml"/><Relationship Id="rId4" Type="http://schemas.openxmlformats.org/officeDocument/2006/relationships/image" Target="../media/image29.png"/><Relationship Id="rId14" Type="http://schemas.openxmlformats.org/officeDocument/2006/relationships/image" Target="../media/image7.png"/><Relationship Id="rId22"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16.xml"/><Relationship Id="rId18" Type="http://schemas.openxmlformats.org/officeDocument/2006/relationships/image" Target="../media/image19.png"/><Relationship Id="rId3" Type="http://schemas.openxmlformats.org/officeDocument/2006/relationships/customXml" Target="../ink/ink11.xml"/><Relationship Id="rId21" Type="http://schemas.openxmlformats.org/officeDocument/2006/relationships/customXml" Target="../ink/ink20.xml"/><Relationship Id="rId7" Type="http://schemas.openxmlformats.org/officeDocument/2006/relationships/customXml" Target="../ink/ink13.xml"/><Relationship Id="rId12" Type="http://schemas.openxmlformats.org/officeDocument/2006/relationships/image" Target="../media/image16.png"/><Relationship Id="rId17" Type="http://schemas.openxmlformats.org/officeDocument/2006/relationships/customXml" Target="../ink/ink18.xml"/><Relationship Id="rId2" Type="http://schemas.openxmlformats.org/officeDocument/2006/relationships/image" Target="../media/image3.png"/><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15.xml"/><Relationship Id="rId5" Type="http://schemas.openxmlformats.org/officeDocument/2006/relationships/customXml" Target="../ink/ink12.xml"/><Relationship Id="rId15" Type="http://schemas.openxmlformats.org/officeDocument/2006/relationships/customXml" Target="../ink/ink17.xml"/><Relationship Id="rId10" Type="http://schemas.openxmlformats.org/officeDocument/2006/relationships/image" Target="../media/image15.png"/><Relationship Id="rId19" Type="http://schemas.openxmlformats.org/officeDocument/2006/relationships/customXml" Target="../ink/ink19.xml"/><Relationship Id="rId4" Type="http://schemas.openxmlformats.org/officeDocument/2006/relationships/image" Target="../media/image12.png"/><Relationship Id="rId9" Type="http://schemas.openxmlformats.org/officeDocument/2006/relationships/customXml" Target="../ink/ink14.xml"/><Relationship Id="rId14" Type="http://schemas.openxmlformats.org/officeDocument/2006/relationships/image" Target="../media/image17.png"/><Relationship Id="rId22"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customXml" Target="../ink/ink22.xml"/><Relationship Id="rId12"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E5949-AE01-64CC-A249-693156DA82E7}"/>
              </a:ext>
            </a:extLst>
          </p:cNvPr>
          <p:cNvSpPr>
            <a:spLocks noGrp="1"/>
          </p:cNvSpPr>
          <p:nvPr>
            <p:ph type="ctrTitle"/>
          </p:nvPr>
        </p:nvSpPr>
        <p:spPr>
          <a:xfrm>
            <a:off x="567159" y="254642"/>
            <a:ext cx="11377914" cy="3347395"/>
          </a:xfrm>
        </p:spPr>
        <p:txBody>
          <a:bodyPr/>
          <a:lstStyle/>
          <a:p>
            <a:endParaRPr lang="fr-FR" dirty="0"/>
          </a:p>
        </p:txBody>
      </p:sp>
      <p:sp>
        <p:nvSpPr>
          <p:cNvPr id="3" name="Sous-titre 2">
            <a:extLst>
              <a:ext uri="{FF2B5EF4-FFF2-40B4-BE49-F238E27FC236}">
                <a16:creationId xmlns:a16="http://schemas.microsoft.com/office/drawing/2014/main" id="{69E411D2-2352-4915-71A5-9BF1FAE6333F}"/>
              </a:ext>
            </a:extLst>
          </p:cNvPr>
          <p:cNvSpPr>
            <a:spLocks noGrp="1"/>
          </p:cNvSpPr>
          <p:nvPr>
            <p:ph type="subTitle" idx="1"/>
          </p:nvPr>
        </p:nvSpPr>
        <p:spPr>
          <a:xfrm>
            <a:off x="567159" y="3602037"/>
            <a:ext cx="11377914" cy="2856636"/>
          </a:xfrm>
        </p:spPr>
        <p:txBody>
          <a:bodyPr/>
          <a:lstStyle/>
          <a:p>
            <a:r>
              <a:rPr lang="fr-FR" dirty="0"/>
              <a:t>Compte rendu observations du 4 janvier 2025 à la Wantzenau</a:t>
            </a:r>
          </a:p>
          <a:p>
            <a:r>
              <a:rPr lang="fr-FR" dirty="0"/>
              <a:t>1. Berges centrales, en dessous du restaurant au pont de l’Ill</a:t>
            </a:r>
          </a:p>
        </p:txBody>
      </p:sp>
    </p:spTree>
    <p:extLst>
      <p:ext uri="{BB962C8B-B14F-4D97-AF65-F5344CB8AC3E}">
        <p14:creationId xmlns:p14="http://schemas.microsoft.com/office/powerpoint/2010/main" val="111298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7F371-C90F-0B64-0AB5-E473E338475F}"/>
              </a:ext>
            </a:extLst>
          </p:cNvPr>
          <p:cNvSpPr>
            <a:spLocks noGrp="1"/>
          </p:cNvSpPr>
          <p:nvPr>
            <p:ph type="title"/>
          </p:nvPr>
        </p:nvSpPr>
        <p:spPr>
          <a:xfrm>
            <a:off x="481013" y="3752849"/>
            <a:ext cx="4057077" cy="2902594"/>
          </a:xfrm>
        </p:spPr>
        <p:txBody>
          <a:bodyPr anchor="ctr">
            <a:normAutofit fontScale="90000"/>
          </a:bodyPr>
          <a:lstStyle/>
          <a:p>
            <a:r>
              <a:rPr lang="fr-FR" sz="3600" dirty="0"/>
              <a:t>Situation actuelle </a:t>
            </a:r>
            <a:r>
              <a:rPr lang="fr-FR" dirty="0"/>
              <a:t>:</a:t>
            </a:r>
            <a:br>
              <a:rPr lang="fr-FR" dirty="0"/>
            </a:br>
            <a:r>
              <a:rPr lang="fr-FR" sz="3300" dirty="0"/>
              <a:t>Vue sur la digue, prés de la gravière: un long ruban sans fonction économique, dont le potentiel écologique est ignoré</a:t>
            </a:r>
          </a:p>
        </p:txBody>
      </p:sp>
      <p:pic>
        <p:nvPicPr>
          <p:cNvPr id="6" name="Espace réservé du contenu 4" descr="Une image contenant plein air, ciel, herbe, plante&#10;&#10;Description générée automatiquement">
            <a:extLst>
              <a:ext uri="{FF2B5EF4-FFF2-40B4-BE49-F238E27FC236}">
                <a16:creationId xmlns:a16="http://schemas.microsoft.com/office/drawing/2014/main" id="{249694EF-49A1-4ACF-C009-D0AB718EE7C5}"/>
              </a:ext>
            </a:extLst>
          </p:cNvPr>
          <p:cNvPicPr>
            <a:picLocks noChangeAspect="1"/>
          </p:cNvPicPr>
          <p:nvPr/>
        </p:nvPicPr>
        <p:blipFill>
          <a:blip r:embed="rId3">
            <a:extLst>
              <a:ext uri="{28A0092B-C50C-407E-A947-70E740481C1C}">
                <a14:useLocalDpi xmlns:a14="http://schemas.microsoft.com/office/drawing/2010/main" val="0"/>
              </a:ext>
            </a:extLst>
          </a:blip>
          <a:srcRect t="15525" b="1867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832A3FB3-34CF-E367-3754-4A7C94ECDEFB}"/>
              </a:ext>
            </a:extLst>
          </p:cNvPr>
          <p:cNvSpPr>
            <a:spLocks noGrp="1"/>
          </p:cNvSpPr>
          <p:nvPr>
            <p:ph idx="1"/>
          </p:nvPr>
        </p:nvSpPr>
        <p:spPr>
          <a:xfrm>
            <a:off x="4422343" y="3660250"/>
            <a:ext cx="7485413" cy="2995193"/>
          </a:xfrm>
        </p:spPr>
        <p:txBody>
          <a:bodyPr anchor="ctr">
            <a:noAutofit/>
          </a:bodyPr>
          <a:lstStyle/>
          <a:p>
            <a:pPr marL="0" indent="0">
              <a:buNone/>
            </a:pPr>
            <a:r>
              <a:rPr lang="fr-FR" sz="1600" dirty="0">
                <a:latin typeface="Poppins" panose="00000500000000000000" pitchFamily="2" charset="0"/>
                <a:cs typeface="Poppins" panose="00000500000000000000" pitchFamily="2" charset="0"/>
              </a:rPr>
              <a:t>Potentiel écologique fort car cette zone n’a pas de vocation particulière, fleurs rares, proximité de zones déjà laissées à la nature côté gauche de la photo, sur les berges de la gravière. Important corridor écologique</a:t>
            </a:r>
          </a:p>
          <a:p>
            <a:pPr marL="0" indent="0">
              <a:buNone/>
            </a:pPr>
            <a:r>
              <a:rPr lang="fr-FR" sz="1600" dirty="0">
                <a:latin typeface="Poppins" panose="00000500000000000000" pitchFamily="2" charset="0"/>
                <a:cs typeface="Poppins" panose="00000500000000000000" pitchFamily="2" charset="0"/>
              </a:rPr>
              <a:t>Il a été constaté, précisément sur cette bande la présence d’œillets superbes(</a:t>
            </a:r>
            <a:r>
              <a:rPr lang="fr-FR" sz="1600" b="1" i="1" dirty="0" err="1">
                <a:solidFill>
                  <a:srgbClr val="202122"/>
                </a:solidFill>
                <a:effectLst/>
                <a:latin typeface="Poppins" panose="00000500000000000000" pitchFamily="2" charset="0"/>
                <a:cs typeface="Poppins" panose="00000500000000000000" pitchFamily="2" charset="0"/>
              </a:rPr>
              <a:t>Dianthus</a:t>
            </a:r>
            <a:r>
              <a:rPr lang="fr-FR" sz="1600" b="1" i="1" dirty="0">
                <a:solidFill>
                  <a:srgbClr val="202122"/>
                </a:solidFill>
                <a:effectLst/>
                <a:latin typeface="Poppins" panose="00000500000000000000" pitchFamily="2" charset="0"/>
                <a:cs typeface="Poppins" panose="00000500000000000000" pitchFamily="2" charset="0"/>
              </a:rPr>
              <a:t> </a:t>
            </a:r>
            <a:r>
              <a:rPr lang="fr-FR" sz="1600" b="1" i="1" dirty="0" err="1">
                <a:solidFill>
                  <a:srgbClr val="202122"/>
                </a:solidFill>
                <a:effectLst/>
                <a:latin typeface="Poppins" panose="00000500000000000000" pitchFamily="2" charset="0"/>
                <a:cs typeface="Poppins" panose="00000500000000000000" pitchFamily="2" charset="0"/>
              </a:rPr>
              <a:t>superbus</a:t>
            </a:r>
            <a:r>
              <a:rPr lang="fr-FR" sz="1600" b="1" i="1" dirty="0">
                <a:solidFill>
                  <a:srgbClr val="202122"/>
                </a:solidFill>
                <a:effectLst/>
                <a:latin typeface="Poppins" panose="00000500000000000000" pitchFamily="2" charset="0"/>
                <a:cs typeface="Poppins" panose="00000500000000000000" pitchFamily="2" charset="0"/>
              </a:rPr>
              <a:t>), plante protégée</a:t>
            </a:r>
          </a:p>
          <a:p>
            <a:pPr marL="0" indent="0">
              <a:buNone/>
            </a:pPr>
            <a:r>
              <a:rPr lang="fr-FR" sz="1600" dirty="0">
                <a:solidFill>
                  <a:srgbClr val="202122"/>
                </a:solidFill>
                <a:latin typeface="Poppins" panose="00000500000000000000" pitchFamily="2" charset="0"/>
                <a:cs typeface="Poppins" panose="00000500000000000000" pitchFamily="2" charset="0"/>
              </a:rPr>
              <a:t>L’autre côté, proche des clématites est fauché jusqu’au grillage alors que cela ne s’impose pas</a:t>
            </a:r>
            <a:endParaRPr lang="fr-FR" sz="1600" dirty="0">
              <a:solidFill>
                <a:srgbClr val="202122"/>
              </a:solidFill>
              <a:effectLst/>
              <a:latin typeface="Poppins" panose="00000500000000000000" pitchFamily="2" charset="0"/>
              <a:cs typeface="Poppins" panose="00000500000000000000" pitchFamily="2" charset="0"/>
            </a:endParaRPr>
          </a:p>
          <a:p>
            <a:pPr marL="0" indent="0">
              <a:buNone/>
            </a:pPr>
            <a:r>
              <a:rPr lang="fr-FR" sz="1600" dirty="0">
                <a:latin typeface="Poppins" panose="00000500000000000000" pitchFamily="2" charset="0"/>
                <a:cs typeface="Poppins" panose="00000500000000000000" pitchFamily="2" charset="0"/>
              </a:rPr>
              <a:t>Y a-t-il une raison particulière pour couper ainsi à ras cette digue? </a:t>
            </a:r>
            <a:r>
              <a:rPr lang="fr-FR" sz="1600" dirty="0">
                <a:solidFill>
                  <a:srgbClr val="202122"/>
                </a:solidFill>
                <a:latin typeface="Poppins" panose="00000500000000000000" pitchFamily="2" charset="0"/>
                <a:cs typeface="Poppins" panose="00000500000000000000" pitchFamily="2" charset="0"/>
              </a:rPr>
              <a:t>Les interventions sont-elles fréquentes? Si oui cela ne laisse pas le temps aux fleurs de s’épanouir et faire des graines. Les pollinisateurs sont broyés et perdent leur ressource alimentaire. Les tontes fréquentes sont coûteuses et inutiles pour la biodiversité</a:t>
            </a:r>
            <a:endParaRPr lang="fr-FR" sz="1600" dirty="0">
              <a:latin typeface="Poppins" panose="00000500000000000000" pitchFamily="2" charset="0"/>
              <a:cs typeface="Poppins" panose="00000500000000000000" pitchFamily="2" charset="0"/>
            </a:endParaRPr>
          </a:p>
        </p:txBody>
      </p:sp>
      <p:sp>
        <p:nvSpPr>
          <p:cNvPr id="10" name="ZoneTexte 9">
            <a:extLst>
              <a:ext uri="{FF2B5EF4-FFF2-40B4-BE49-F238E27FC236}">
                <a16:creationId xmlns:a16="http://schemas.microsoft.com/office/drawing/2014/main" id="{2D251780-BA53-7809-25ED-92B6178E0895}"/>
              </a:ext>
            </a:extLst>
          </p:cNvPr>
          <p:cNvSpPr txBox="1"/>
          <p:nvPr/>
        </p:nvSpPr>
        <p:spPr>
          <a:xfrm>
            <a:off x="481014" y="1111170"/>
            <a:ext cx="3130288" cy="646331"/>
          </a:xfrm>
          <a:prstGeom prst="rect">
            <a:avLst/>
          </a:prstGeom>
          <a:noFill/>
        </p:spPr>
        <p:txBody>
          <a:bodyPr wrap="square" rtlCol="0">
            <a:spAutoFit/>
          </a:bodyPr>
          <a:lstStyle/>
          <a:p>
            <a:r>
              <a:rPr lang="fr-FR" dirty="0">
                <a:solidFill>
                  <a:schemeClr val="bg1"/>
                </a:solidFill>
              </a:rPr>
              <a:t>Clématites, lianes qui servent d’abri et de nourriture  </a:t>
            </a:r>
            <a:r>
              <a:rPr lang="fr-FR" dirty="0">
                <a:solidFill>
                  <a:schemeClr val="bg1"/>
                </a:solidFill>
                <a:sym typeface="Wingdings" panose="05000000000000000000" pitchFamily="2" charset="2"/>
              </a:rPr>
              <a:t></a:t>
            </a:r>
            <a:endParaRPr lang="fr-FR" dirty="0">
              <a:solidFill>
                <a:schemeClr val="bg1"/>
              </a:solidFill>
            </a:endParaRPr>
          </a:p>
        </p:txBody>
      </p:sp>
      <p:sp>
        <p:nvSpPr>
          <p:cNvPr id="11" name="ZoneTexte 10">
            <a:extLst>
              <a:ext uri="{FF2B5EF4-FFF2-40B4-BE49-F238E27FC236}">
                <a16:creationId xmlns:a16="http://schemas.microsoft.com/office/drawing/2014/main" id="{898479FE-EDB4-0ECD-2BBB-D82F6CE627CA}"/>
              </a:ext>
            </a:extLst>
          </p:cNvPr>
          <p:cNvSpPr txBox="1"/>
          <p:nvPr/>
        </p:nvSpPr>
        <p:spPr>
          <a:xfrm>
            <a:off x="7624522" y="1670645"/>
            <a:ext cx="3130288" cy="369332"/>
          </a:xfrm>
          <a:prstGeom prst="rect">
            <a:avLst/>
          </a:prstGeom>
          <a:noFill/>
        </p:spPr>
        <p:txBody>
          <a:bodyPr wrap="square" rtlCol="0">
            <a:spAutoFit/>
          </a:bodyPr>
          <a:lstStyle/>
          <a:p>
            <a:r>
              <a:rPr lang="fr-FR" dirty="0">
                <a:solidFill>
                  <a:schemeClr val="bg1"/>
                </a:solidFill>
              </a:rPr>
              <a:t>Digues rasées </a:t>
            </a:r>
            <a:r>
              <a:rPr lang="fr-FR" dirty="0">
                <a:solidFill>
                  <a:schemeClr val="bg1"/>
                </a:solidFill>
                <a:sym typeface="Wingdings" panose="05000000000000000000" pitchFamily="2" charset="2"/>
              </a:rPr>
              <a:t></a:t>
            </a:r>
            <a:endParaRPr lang="fr-FR" dirty="0">
              <a:solidFill>
                <a:schemeClr val="bg1"/>
              </a:solidFill>
            </a:endParaRPr>
          </a:p>
        </p:txBody>
      </p:sp>
    </p:spTree>
    <p:extLst>
      <p:ext uri="{BB962C8B-B14F-4D97-AF65-F5344CB8AC3E}">
        <p14:creationId xmlns:p14="http://schemas.microsoft.com/office/powerpoint/2010/main" val="142323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FCECA-1441-6537-1B8C-29076290A6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E15C73-5B27-0D1B-64CB-2341D192C830}"/>
              </a:ext>
            </a:extLst>
          </p:cNvPr>
          <p:cNvSpPr>
            <a:spLocks noGrp="1"/>
          </p:cNvSpPr>
          <p:nvPr>
            <p:ph type="title"/>
          </p:nvPr>
        </p:nvSpPr>
        <p:spPr>
          <a:xfrm>
            <a:off x="481013" y="3752849"/>
            <a:ext cx="4057077" cy="2902594"/>
          </a:xfrm>
        </p:spPr>
        <p:txBody>
          <a:bodyPr anchor="ctr">
            <a:normAutofit/>
          </a:bodyPr>
          <a:lstStyle/>
          <a:p>
            <a:r>
              <a:rPr lang="fr-FR" sz="3600" dirty="0"/>
              <a:t>Propositions</a:t>
            </a:r>
            <a:r>
              <a:rPr lang="fr-FR" dirty="0"/>
              <a:t>:</a:t>
            </a:r>
            <a:br>
              <a:rPr lang="fr-FR" dirty="0"/>
            </a:br>
            <a:r>
              <a:rPr lang="fr-FR" sz="3300" dirty="0"/>
              <a:t>le long de la digue, réduire les fauches à 2 par an, et monter la hauteur de coupe  </a:t>
            </a:r>
          </a:p>
        </p:txBody>
      </p:sp>
      <p:pic>
        <p:nvPicPr>
          <p:cNvPr id="6" name="Espace réservé du contenu 4" descr="Une image contenant plein air, ciel, herbe, plante&#10;&#10;Description générée automatiquement">
            <a:extLst>
              <a:ext uri="{FF2B5EF4-FFF2-40B4-BE49-F238E27FC236}">
                <a16:creationId xmlns:a16="http://schemas.microsoft.com/office/drawing/2014/main" id="{93C6E0BB-D981-6134-8BF1-B05DCC606D53}"/>
              </a:ext>
            </a:extLst>
          </p:cNvPr>
          <p:cNvPicPr>
            <a:picLocks noChangeAspect="1"/>
          </p:cNvPicPr>
          <p:nvPr/>
        </p:nvPicPr>
        <p:blipFill>
          <a:blip r:embed="rId2">
            <a:extLst>
              <a:ext uri="{28A0092B-C50C-407E-A947-70E740481C1C}">
                <a14:useLocalDpi xmlns:a14="http://schemas.microsoft.com/office/drawing/2010/main" val="0"/>
              </a:ext>
            </a:extLst>
          </a:blip>
          <a:srcRect t="15525" b="1867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7CDE86C2-9F4E-AF26-A9F4-B4587211C321}"/>
              </a:ext>
            </a:extLst>
          </p:cNvPr>
          <p:cNvSpPr>
            <a:spLocks noGrp="1"/>
          </p:cNvSpPr>
          <p:nvPr>
            <p:ph idx="1"/>
          </p:nvPr>
        </p:nvSpPr>
        <p:spPr>
          <a:xfrm>
            <a:off x="4538090" y="3752848"/>
            <a:ext cx="7485413" cy="2809998"/>
          </a:xfrm>
        </p:spPr>
        <p:txBody>
          <a:bodyPr anchor="ctr">
            <a:normAutofit fontScale="92500" lnSpcReduction="10000"/>
          </a:bodyPr>
          <a:lstStyle/>
          <a:p>
            <a:pPr marL="0" indent="0">
              <a:buNone/>
            </a:pPr>
            <a:r>
              <a:rPr lang="fr-FR" sz="1800" dirty="0"/>
              <a:t>Réduire les tontes à une ou deux par an entre octobre et février</a:t>
            </a:r>
          </a:p>
          <a:p>
            <a:pPr marL="0" indent="0">
              <a:buNone/>
            </a:pPr>
            <a:r>
              <a:rPr lang="fr-FR" sz="1800" dirty="0"/>
              <a:t>Remonter la hauteur de coupe</a:t>
            </a:r>
          </a:p>
          <a:p>
            <a:pPr marL="0" indent="0">
              <a:buNone/>
            </a:pPr>
            <a:r>
              <a:rPr lang="fr-FR" sz="1800" dirty="0"/>
              <a:t>A gauche, aménager des espaces refuges pour la petite faune ( tas de bois morts, tas de pierres, bien exposés au soleil et à l’abri du vent.)</a:t>
            </a:r>
          </a:p>
          <a:p>
            <a:pPr marL="0" indent="0">
              <a:buNone/>
            </a:pPr>
            <a:r>
              <a:rPr lang="fr-FR" sz="1800" dirty="0"/>
              <a:t>Ne pas faucher au pied des arbres</a:t>
            </a:r>
          </a:p>
          <a:p>
            <a:pPr marL="0" indent="0">
              <a:buNone/>
            </a:pPr>
            <a:r>
              <a:rPr lang="fr-FR" sz="1800" dirty="0"/>
              <a:t>Si possible, pour favoriser l’éclosion des plantes plus exigeantes, ramasser et exporter le </a:t>
            </a:r>
            <a:r>
              <a:rPr lang="fr-FR" sz="1800" dirty="0" err="1"/>
              <a:t>mulsch</a:t>
            </a:r>
            <a:r>
              <a:rPr lang="fr-FR" sz="1800" dirty="0"/>
              <a:t> pour éviter d’enrichir en azote le terrain ( si trop riche, les très nombreuses fleurs des terrains pauvres ne s’y épanouiront pas</a:t>
            </a:r>
          </a:p>
          <a:p>
            <a:pPr marL="0" indent="0">
              <a:buNone/>
            </a:pPr>
            <a:r>
              <a:rPr lang="fr-FR" sz="1800" dirty="0"/>
              <a:t>Faire des animations avec les écoles lors de la mise en place de abris de la petite faune, puis les suivre avec eux.</a:t>
            </a:r>
          </a:p>
          <a:p>
            <a:pPr marL="0" indent="0">
              <a:buNone/>
            </a:pPr>
            <a:endParaRPr lang="fr-FR" sz="1800" dirty="0"/>
          </a:p>
        </p:txBody>
      </p:sp>
      <p:sp>
        <p:nvSpPr>
          <p:cNvPr id="10" name="ZoneTexte 9">
            <a:extLst>
              <a:ext uri="{FF2B5EF4-FFF2-40B4-BE49-F238E27FC236}">
                <a16:creationId xmlns:a16="http://schemas.microsoft.com/office/drawing/2014/main" id="{3533080E-8868-9B7B-E50A-DBF03C3B36E9}"/>
              </a:ext>
            </a:extLst>
          </p:cNvPr>
          <p:cNvSpPr txBox="1"/>
          <p:nvPr/>
        </p:nvSpPr>
        <p:spPr>
          <a:xfrm>
            <a:off x="481014" y="1111170"/>
            <a:ext cx="3130288" cy="646331"/>
          </a:xfrm>
          <a:prstGeom prst="rect">
            <a:avLst/>
          </a:prstGeom>
          <a:noFill/>
        </p:spPr>
        <p:txBody>
          <a:bodyPr wrap="square" rtlCol="0">
            <a:spAutoFit/>
          </a:bodyPr>
          <a:lstStyle/>
          <a:p>
            <a:r>
              <a:rPr lang="fr-FR" dirty="0">
                <a:solidFill>
                  <a:schemeClr val="bg1"/>
                </a:solidFill>
              </a:rPr>
              <a:t>Clématites, lianes qui servent d’abri et de nourriture  </a:t>
            </a:r>
            <a:r>
              <a:rPr lang="fr-FR" dirty="0">
                <a:solidFill>
                  <a:schemeClr val="bg1"/>
                </a:solidFill>
                <a:sym typeface="Wingdings" panose="05000000000000000000" pitchFamily="2" charset="2"/>
              </a:rPr>
              <a:t></a:t>
            </a:r>
            <a:endParaRPr lang="fr-FR" dirty="0">
              <a:solidFill>
                <a:schemeClr val="bg1"/>
              </a:solidFill>
            </a:endParaRPr>
          </a:p>
        </p:txBody>
      </p:sp>
      <p:sp>
        <p:nvSpPr>
          <p:cNvPr id="11" name="ZoneTexte 10">
            <a:extLst>
              <a:ext uri="{FF2B5EF4-FFF2-40B4-BE49-F238E27FC236}">
                <a16:creationId xmlns:a16="http://schemas.microsoft.com/office/drawing/2014/main" id="{8743EC07-BD3F-FE96-52C6-ED46FB6E9E53}"/>
              </a:ext>
            </a:extLst>
          </p:cNvPr>
          <p:cNvSpPr txBox="1"/>
          <p:nvPr/>
        </p:nvSpPr>
        <p:spPr>
          <a:xfrm>
            <a:off x="7624522" y="1670645"/>
            <a:ext cx="3130288" cy="923330"/>
          </a:xfrm>
          <a:prstGeom prst="rect">
            <a:avLst/>
          </a:prstGeom>
          <a:noFill/>
        </p:spPr>
        <p:txBody>
          <a:bodyPr wrap="square" rtlCol="0">
            <a:spAutoFit/>
          </a:bodyPr>
          <a:lstStyle/>
          <a:p>
            <a:r>
              <a:rPr lang="fr-FR" dirty="0">
                <a:solidFill>
                  <a:schemeClr val="bg1"/>
                </a:solidFill>
              </a:rPr>
              <a:t>Ici, Observation d’œillets superbes</a:t>
            </a:r>
          </a:p>
          <a:p>
            <a:r>
              <a:rPr lang="fr-FR" dirty="0">
                <a:solidFill>
                  <a:schemeClr val="bg1"/>
                </a:solidFill>
              </a:rPr>
              <a:t>= faire des </a:t>
            </a:r>
            <a:r>
              <a:rPr lang="fr-FR" dirty="0" err="1">
                <a:solidFill>
                  <a:schemeClr val="bg1"/>
                </a:solidFill>
              </a:rPr>
              <a:t>sotries</a:t>
            </a:r>
            <a:r>
              <a:rPr lang="fr-FR" dirty="0">
                <a:solidFill>
                  <a:schemeClr val="bg1"/>
                </a:solidFill>
              </a:rPr>
              <a:t>  scolaires</a:t>
            </a:r>
          </a:p>
        </p:txBody>
      </p:sp>
      <mc:AlternateContent xmlns:mc="http://schemas.openxmlformats.org/markup-compatibility/2006" xmlns:p14="http://schemas.microsoft.com/office/powerpoint/2010/main">
        <mc:Choice Requires="p14">
          <p:contentPart p14:bwMode="auto" r:id="rId3">
            <p14:nvContentPartPr>
              <p14:cNvPr id="4" name="Encre 3">
                <a:extLst>
                  <a:ext uri="{FF2B5EF4-FFF2-40B4-BE49-F238E27FC236}">
                    <a16:creationId xmlns:a16="http://schemas.microsoft.com/office/drawing/2014/main" id="{F3734CF1-C4D6-A059-6E19-41C1C533C830}"/>
                  </a:ext>
                </a:extLst>
              </p14:cNvPr>
              <p14:cNvContentPartPr/>
              <p14:nvPr/>
            </p14:nvContentPartPr>
            <p14:xfrm>
              <a:off x="7475897" y="900064"/>
              <a:ext cx="4204800" cy="2365200"/>
            </p14:xfrm>
          </p:contentPart>
        </mc:Choice>
        <mc:Fallback xmlns="">
          <p:pic>
            <p:nvPicPr>
              <p:cNvPr id="4" name="Encre 3">
                <a:extLst>
                  <a:ext uri="{FF2B5EF4-FFF2-40B4-BE49-F238E27FC236}">
                    <a16:creationId xmlns:a16="http://schemas.microsoft.com/office/drawing/2014/main" id="{F3734CF1-C4D6-A059-6E19-41C1C533C830}"/>
                  </a:ext>
                </a:extLst>
              </p:cNvPr>
              <p:cNvPicPr/>
              <p:nvPr/>
            </p:nvPicPr>
            <p:blipFill>
              <a:blip r:embed="rId4"/>
              <a:stretch>
                <a:fillRect/>
              </a:stretch>
            </p:blipFill>
            <p:spPr>
              <a:xfrm>
                <a:off x="7457897" y="882064"/>
                <a:ext cx="4240440" cy="2400840"/>
              </a:xfrm>
              <a:prstGeom prst="rect">
                <a:avLst/>
              </a:prstGeom>
            </p:spPr>
          </p:pic>
        </mc:Fallback>
      </mc:AlternateContent>
      <p:grpSp>
        <p:nvGrpSpPr>
          <p:cNvPr id="12" name="Groupe 11">
            <a:extLst>
              <a:ext uri="{FF2B5EF4-FFF2-40B4-BE49-F238E27FC236}">
                <a16:creationId xmlns:a16="http://schemas.microsoft.com/office/drawing/2014/main" id="{B3ACF6B8-34C9-811F-092C-A8A5CD7A55BB}"/>
              </a:ext>
            </a:extLst>
          </p:cNvPr>
          <p:cNvGrpSpPr/>
          <p:nvPr/>
        </p:nvGrpSpPr>
        <p:grpSpPr>
          <a:xfrm>
            <a:off x="1215137" y="1631224"/>
            <a:ext cx="2086200" cy="1171440"/>
            <a:chOff x="1215137" y="1631224"/>
            <a:chExt cx="2086200" cy="1171440"/>
          </a:xfrm>
        </p:grpSpPr>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BE9973AB-EEFB-5EBA-F0B7-81358594BD3E}"/>
                    </a:ext>
                  </a:extLst>
                </p14:cNvPr>
                <p14:cNvContentPartPr/>
                <p14:nvPr/>
              </p14:nvContentPartPr>
              <p14:xfrm>
                <a:off x="1215137" y="2439064"/>
                <a:ext cx="545760" cy="363600"/>
              </p14:xfrm>
            </p:contentPart>
          </mc:Choice>
          <mc:Fallback xmlns="">
            <p:pic>
              <p:nvPicPr>
                <p:cNvPr id="5" name="Encre 4">
                  <a:extLst>
                    <a:ext uri="{FF2B5EF4-FFF2-40B4-BE49-F238E27FC236}">
                      <a16:creationId xmlns:a16="http://schemas.microsoft.com/office/drawing/2014/main" id="{BE9973AB-EEFB-5EBA-F0B7-81358594BD3E}"/>
                    </a:ext>
                  </a:extLst>
                </p:cNvPr>
                <p:cNvPicPr/>
                <p:nvPr/>
              </p:nvPicPr>
              <p:blipFill>
                <a:blip r:embed="rId6"/>
                <a:stretch>
                  <a:fillRect/>
                </a:stretch>
              </p:blipFill>
              <p:spPr>
                <a:xfrm>
                  <a:off x="1197137" y="2421064"/>
                  <a:ext cx="5814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854E408B-0CF9-D488-E991-32BC7EDF8437}"/>
                    </a:ext>
                  </a:extLst>
                </p14:cNvPr>
                <p14:cNvContentPartPr/>
                <p14:nvPr/>
              </p14:nvContentPartPr>
              <p14:xfrm>
                <a:off x="2109377" y="1999864"/>
                <a:ext cx="550800" cy="310320"/>
              </p14:xfrm>
            </p:contentPart>
          </mc:Choice>
          <mc:Fallback xmlns="">
            <p:pic>
              <p:nvPicPr>
                <p:cNvPr id="7" name="Encre 6">
                  <a:extLst>
                    <a:ext uri="{FF2B5EF4-FFF2-40B4-BE49-F238E27FC236}">
                      <a16:creationId xmlns:a16="http://schemas.microsoft.com/office/drawing/2014/main" id="{854E408B-0CF9-D488-E991-32BC7EDF8437}"/>
                    </a:ext>
                  </a:extLst>
                </p:cNvPr>
                <p:cNvPicPr/>
                <p:nvPr/>
              </p:nvPicPr>
              <p:blipFill>
                <a:blip r:embed="rId8"/>
                <a:stretch>
                  <a:fillRect/>
                </a:stretch>
              </p:blipFill>
              <p:spPr>
                <a:xfrm>
                  <a:off x="2091377" y="1981864"/>
                  <a:ext cx="5864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57AFF704-583D-EE2A-92AE-C28FDC3E0365}"/>
                    </a:ext>
                  </a:extLst>
                </p14:cNvPr>
                <p14:cNvContentPartPr/>
                <p14:nvPr/>
              </p14:nvContentPartPr>
              <p14:xfrm>
                <a:off x="2915417" y="1631224"/>
                <a:ext cx="385920" cy="244440"/>
              </p14:xfrm>
            </p:contentPart>
          </mc:Choice>
          <mc:Fallback xmlns="">
            <p:pic>
              <p:nvPicPr>
                <p:cNvPr id="9" name="Encre 8">
                  <a:extLst>
                    <a:ext uri="{FF2B5EF4-FFF2-40B4-BE49-F238E27FC236}">
                      <a16:creationId xmlns:a16="http://schemas.microsoft.com/office/drawing/2014/main" id="{57AFF704-583D-EE2A-92AE-C28FDC3E0365}"/>
                    </a:ext>
                  </a:extLst>
                </p:cNvPr>
                <p:cNvPicPr/>
                <p:nvPr/>
              </p:nvPicPr>
              <p:blipFill>
                <a:blip r:embed="rId10"/>
                <a:stretch>
                  <a:fillRect/>
                </a:stretch>
              </p:blipFill>
              <p:spPr>
                <a:xfrm>
                  <a:off x="2897777" y="1613584"/>
                  <a:ext cx="421560" cy="280080"/>
                </a:xfrm>
                <a:prstGeom prst="rect">
                  <a:avLst/>
                </a:prstGeom>
              </p:spPr>
            </p:pic>
          </mc:Fallback>
        </mc:AlternateContent>
      </p:grpSp>
      <p:grpSp>
        <p:nvGrpSpPr>
          <p:cNvPr id="15" name="Groupe 14">
            <a:extLst>
              <a:ext uri="{FF2B5EF4-FFF2-40B4-BE49-F238E27FC236}">
                <a16:creationId xmlns:a16="http://schemas.microsoft.com/office/drawing/2014/main" id="{BA3E2688-42C0-0276-C936-1C4579840B71}"/>
              </a:ext>
            </a:extLst>
          </p:cNvPr>
          <p:cNvGrpSpPr/>
          <p:nvPr/>
        </p:nvGrpSpPr>
        <p:grpSpPr>
          <a:xfrm>
            <a:off x="4513817" y="5925304"/>
            <a:ext cx="127800" cy="100800"/>
            <a:chOff x="4513817" y="5925304"/>
            <a:chExt cx="127800" cy="100800"/>
          </a:xfrm>
        </p:grpSpPr>
        <mc:AlternateContent xmlns:mc="http://schemas.openxmlformats.org/markup-compatibility/2006" xmlns:p14="http://schemas.microsoft.com/office/powerpoint/2010/main">
          <mc:Choice Requires="p14">
            <p:contentPart p14:bwMode="auto" r:id="rId11">
              <p14:nvContentPartPr>
                <p14:cNvPr id="13" name="Encre 12">
                  <a:extLst>
                    <a:ext uri="{FF2B5EF4-FFF2-40B4-BE49-F238E27FC236}">
                      <a16:creationId xmlns:a16="http://schemas.microsoft.com/office/drawing/2014/main" id="{358FCE11-0251-3F44-02C8-029C891EDD17}"/>
                    </a:ext>
                  </a:extLst>
                </p14:cNvPr>
                <p14:cNvContentPartPr/>
                <p14:nvPr/>
              </p14:nvContentPartPr>
              <p14:xfrm>
                <a:off x="4513817" y="5960224"/>
                <a:ext cx="28800" cy="62280"/>
              </p14:xfrm>
            </p:contentPart>
          </mc:Choice>
          <mc:Fallback xmlns="">
            <p:pic>
              <p:nvPicPr>
                <p:cNvPr id="13" name="Encre 12">
                  <a:extLst>
                    <a:ext uri="{FF2B5EF4-FFF2-40B4-BE49-F238E27FC236}">
                      <a16:creationId xmlns:a16="http://schemas.microsoft.com/office/drawing/2014/main" id="{358FCE11-0251-3F44-02C8-029C891EDD17}"/>
                    </a:ext>
                  </a:extLst>
                </p:cNvPr>
                <p:cNvPicPr/>
                <p:nvPr/>
              </p:nvPicPr>
              <p:blipFill>
                <a:blip r:embed="rId12"/>
                <a:stretch>
                  <a:fillRect/>
                </a:stretch>
              </p:blipFill>
              <p:spPr>
                <a:xfrm>
                  <a:off x="4496177" y="5942224"/>
                  <a:ext cx="64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Encre 13">
                  <a:extLst>
                    <a:ext uri="{FF2B5EF4-FFF2-40B4-BE49-F238E27FC236}">
                      <a16:creationId xmlns:a16="http://schemas.microsoft.com/office/drawing/2014/main" id="{1C588B00-3F86-089B-4BE8-EC8EC1A6FEF6}"/>
                    </a:ext>
                  </a:extLst>
                </p14:cNvPr>
                <p14:cNvContentPartPr/>
                <p14:nvPr/>
              </p14:nvContentPartPr>
              <p14:xfrm>
                <a:off x="4525697" y="5925304"/>
                <a:ext cx="115920" cy="100800"/>
              </p14:xfrm>
            </p:contentPart>
          </mc:Choice>
          <mc:Fallback xmlns="">
            <p:pic>
              <p:nvPicPr>
                <p:cNvPr id="14" name="Encre 13">
                  <a:extLst>
                    <a:ext uri="{FF2B5EF4-FFF2-40B4-BE49-F238E27FC236}">
                      <a16:creationId xmlns:a16="http://schemas.microsoft.com/office/drawing/2014/main" id="{1C588B00-3F86-089B-4BE8-EC8EC1A6FEF6}"/>
                    </a:ext>
                  </a:extLst>
                </p:cNvPr>
                <p:cNvPicPr/>
                <p:nvPr/>
              </p:nvPicPr>
              <p:blipFill>
                <a:blip r:embed="rId14"/>
                <a:stretch>
                  <a:fillRect/>
                </a:stretch>
              </p:blipFill>
              <p:spPr>
                <a:xfrm>
                  <a:off x="4508057" y="5907664"/>
                  <a:ext cx="151560" cy="136440"/>
                </a:xfrm>
                <a:prstGeom prst="rect">
                  <a:avLst/>
                </a:prstGeom>
              </p:spPr>
            </p:pic>
          </mc:Fallback>
        </mc:AlternateContent>
      </p:grpSp>
    </p:spTree>
    <p:extLst>
      <p:ext uri="{BB962C8B-B14F-4D97-AF65-F5344CB8AC3E}">
        <p14:creationId xmlns:p14="http://schemas.microsoft.com/office/powerpoint/2010/main" val="412057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0DAA5-2B76-D147-565C-18552350B699}"/>
              </a:ext>
            </a:extLst>
          </p:cNvPr>
          <p:cNvSpPr>
            <a:spLocks noGrp="1"/>
          </p:cNvSpPr>
          <p:nvPr>
            <p:ph type="title"/>
          </p:nvPr>
        </p:nvSpPr>
        <p:spPr>
          <a:xfrm>
            <a:off x="481013" y="3752849"/>
            <a:ext cx="3290887" cy="2452687"/>
          </a:xfrm>
        </p:spPr>
        <p:txBody>
          <a:bodyPr anchor="ctr">
            <a:normAutofit fontScale="90000"/>
          </a:bodyPr>
          <a:lstStyle/>
          <a:p>
            <a:br>
              <a:rPr lang="fr-FR" sz="3600" dirty="0"/>
            </a:br>
            <a:r>
              <a:rPr lang="fr-FR" sz="3600" dirty="0"/>
              <a:t>Propositions: intervenir plus rarement sur toute la digue et moins </a:t>
            </a:r>
            <a:r>
              <a:rPr lang="fr-FR" sz="3600" dirty="0" err="1"/>
              <a:t>profondement</a:t>
            </a:r>
            <a:endParaRPr lang="fr-FR" sz="3600" dirty="0"/>
          </a:p>
        </p:txBody>
      </p:sp>
      <p:pic>
        <p:nvPicPr>
          <p:cNvPr id="5" name="Image 4">
            <a:extLst>
              <a:ext uri="{FF2B5EF4-FFF2-40B4-BE49-F238E27FC236}">
                <a16:creationId xmlns:a16="http://schemas.microsoft.com/office/drawing/2014/main" id="{B1441D26-73CD-8DE0-2DC9-1D3A4EF35605}"/>
              </a:ext>
            </a:extLst>
          </p:cNvPr>
          <p:cNvPicPr>
            <a:picLocks noChangeAspect="1"/>
          </p:cNvPicPr>
          <p:nvPr/>
        </p:nvPicPr>
        <p:blipFill>
          <a:blip r:embed="rId2"/>
          <a:srcRect t="17888" b="196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5177EA8B-8597-7C20-A196-9B892A1EE210}"/>
              </a:ext>
            </a:extLst>
          </p:cNvPr>
          <p:cNvSpPr>
            <a:spLocks noGrp="1"/>
          </p:cNvSpPr>
          <p:nvPr>
            <p:ph idx="1"/>
          </p:nvPr>
        </p:nvSpPr>
        <p:spPr>
          <a:xfrm>
            <a:off x="4223982" y="3752850"/>
            <a:ext cx="7485413" cy="2890886"/>
          </a:xfrm>
        </p:spPr>
        <p:txBody>
          <a:bodyPr anchor="ctr">
            <a:normAutofit/>
          </a:bodyPr>
          <a:lstStyle/>
          <a:p>
            <a:pPr marL="0" indent="0">
              <a:buNone/>
            </a:pPr>
            <a:r>
              <a:rPr lang="fr-FR" sz="1800" dirty="0">
                <a:latin typeface="Aptos" panose="020B0004020202020204" pitchFamily="34" charset="0"/>
              </a:rPr>
              <a:t>La gestion différenciée implique des coupes plus rares, plus hautes. On peut aussi imaginer des zones alternées. Exemple: le coté gauche coupé un automne, le coté droit laissé avec des herbes folles. On alterne à l’automne suivant. Ou une alternance de zones coupées et de zones non coupées</a:t>
            </a:r>
          </a:p>
          <a:p>
            <a:pPr marL="0" indent="0">
              <a:buNone/>
            </a:pPr>
            <a:r>
              <a:rPr lang="fr-FR" sz="1800" dirty="0">
                <a:latin typeface="Aptos" panose="020B0004020202020204" pitchFamily="34" charset="0"/>
              </a:rPr>
              <a:t>Cette méthode permet de conserver les plantes qui abritent certains pollinisateurs qui trouvent refuge dans leur tige, en hiver (les insectes caulicoles). Il est donc important de conserver en hiver des herbes hautes et sèches pour obtenir de la variété, donc de la robustesse et de la richesse.</a:t>
            </a:r>
          </a:p>
        </p:txBody>
      </p:sp>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1C1B1685-E837-CFAC-165B-56C7E3E4E322}"/>
                  </a:ext>
                </a:extLst>
              </p14:cNvPr>
              <p14:cNvContentPartPr/>
              <p14:nvPr/>
            </p14:nvContentPartPr>
            <p14:xfrm>
              <a:off x="2335457" y="3079864"/>
              <a:ext cx="407520" cy="267840"/>
            </p14:xfrm>
          </p:contentPart>
        </mc:Choice>
        <mc:Fallback xmlns="">
          <p:pic>
            <p:nvPicPr>
              <p:cNvPr id="6" name="Encre 5">
                <a:extLst>
                  <a:ext uri="{FF2B5EF4-FFF2-40B4-BE49-F238E27FC236}">
                    <a16:creationId xmlns:a16="http://schemas.microsoft.com/office/drawing/2014/main" id="{1C1B1685-E837-CFAC-165B-56C7E3E4E322}"/>
                  </a:ext>
                </a:extLst>
              </p:cNvPr>
              <p:cNvPicPr/>
              <p:nvPr/>
            </p:nvPicPr>
            <p:blipFill>
              <a:blip r:embed="rId4"/>
              <a:stretch>
                <a:fillRect/>
              </a:stretch>
            </p:blipFill>
            <p:spPr>
              <a:xfrm>
                <a:off x="2326817" y="3070864"/>
                <a:ext cx="425160" cy="285480"/>
              </a:xfrm>
              <a:prstGeom prst="rect">
                <a:avLst/>
              </a:prstGeom>
            </p:spPr>
          </p:pic>
        </mc:Fallback>
      </mc:AlternateContent>
      <p:sp>
        <p:nvSpPr>
          <p:cNvPr id="9" name="ZoneTexte 8">
            <a:extLst>
              <a:ext uri="{FF2B5EF4-FFF2-40B4-BE49-F238E27FC236}">
                <a16:creationId xmlns:a16="http://schemas.microsoft.com/office/drawing/2014/main" id="{B332BCC2-4C21-E912-B62E-CBA9CB755908}"/>
              </a:ext>
            </a:extLst>
          </p:cNvPr>
          <p:cNvSpPr txBox="1"/>
          <p:nvPr/>
        </p:nvSpPr>
        <p:spPr>
          <a:xfrm>
            <a:off x="972273" y="787078"/>
            <a:ext cx="2511707" cy="369332"/>
          </a:xfrm>
          <a:prstGeom prst="rect">
            <a:avLst/>
          </a:prstGeom>
          <a:noFill/>
        </p:spPr>
        <p:txBody>
          <a:bodyPr wrap="square" rtlCol="0">
            <a:spAutoFit/>
          </a:bodyPr>
          <a:lstStyle/>
          <a:p>
            <a:r>
              <a:rPr lang="fr-FR" b="1" dirty="0">
                <a:solidFill>
                  <a:schemeClr val="bg1"/>
                </a:solidFill>
              </a:rPr>
              <a:t>Gravière exploitée</a:t>
            </a:r>
          </a:p>
        </p:txBody>
      </p:sp>
      <p:sp>
        <p:nvSpPr>
          <p:cNvPr id="10" name="ZoneTexte 9">
            <a:extLst>
              <a:ext uri="{FF2B5EF4-FFF2-40B4-BE49-F238E27FC236}">
                <a16:creationId xmlns:a16="http://schemas.microsoft.com/office/drawing/2014/main" id="{3795010A-F5E1-C6DB-962C-BB7CF507C64D}"/>
              </a:ext>
            </a:extLst>
          </p:cNvPr>
          <p:cNvSpPr txBox="1"/>
          <p:nvPr/>
        </p:nvSpPr>
        <p:spPr>
          <a:xfrm>
            <a:off x="173310" y="2872641"/>
            <a:ext cx="3449566" cy="646331"/>
          </a:xfrm>
          <a:prstGeom prst="rect">
            <a:avLst/>
          </a:prstGeom>
          <a:noFill/>
        </p:spPr>
        <p:txBody>
          <a:bodyPr wrap="square" rtlCol="0">
            <a:spAutoFit/>
          </a:bodyPr>
          <a:lstStyle/>
          <a:p>
            <a:r>
              <a:rPr lang="fr-FR" b="1" dirty="0">
                <a:solidFill>
                  <a:schemeClr val="bg1"/>
                </a:solidFill>
              </a:rPr>
              <a:t>Vers la rue des Roseaux et de l’épinoche</a:t>
            </a:r>
          </a:p>
        </p:txBody>
      </p:sp>
      <mc:AlternateContent xmlns:mc="http://schemas.openxmlformats.org/markup-compatibility/2006" xmlns:p14="http://schemas.microsoft.com/office/powerpoint/2010/main">
        <mc:Choice Requires="p14">
          <p:contentPart p14:bwMode="auto" r:id="rId5">
            <p14:nvContentPartPr>
              <p14:cNvPr id="17" name="Encre 16">
                <a:extLst>
                  <a:ext uri="{FF2B5EF4-FFF2-40B4-BE49-F238E27FC236}">
                    <a16:creationId xmlns:a16="http://schemas.microsoft.com/office/drawing/2014/main" id="{B1A5ED29-C6AE-07A7-EE4E-D9738ABD907D}"/>
                  </a:ext>
                </a:extLst>
              </p14:cNvPr>
              <p14:cNvContentPartPr/>
              <p14:nvPr/>
            </p14:nvContentPartPr>
            <p14:xfrm>
              <a:off x="1839737" y="-91016"/>
              <a:ext cx="7823160" cy="3632760"/>
            </p14:xfrm>
          </p:contentPart>
        </mc:Choice>
        <mc:Fallback xmlns="">
          <p:pic>
            <p:nvPicPr>
              <p:cNvPr id="17" name="Encre 16">
                <a:extLst>
                  <a:ext uri="{FF2B5EF4-FFF2-40B4-BE49-F238E27FC236}">
                    <a16:creationId xmlns:a16="http://schemas.microsoft.com/office/drawing/2014/main" id="{B1A5ED29-C6AE-07A7-EE4E-D9738ABD907D}"/>
                  </a:ext>
                </a:extLst>
              </p:cNvPr>
              <p:cNvPicPr/>
              <p:nvPr/>
            </p:nvPicPr>
            <p:blipFill>
              <a:blip r:embed="rId6"/>
              <a:stretch>
                <a:fillRect/>
              </a:stretch>
            </p:blipFill>
            <p:spPr>
              <a:xfrm>
                <a:off x="1822097" y="-109016"/>
                <a:ext cx="7858800" cy="36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Encre 17">
                <a:extLst>
                  <a:ext uri="{FF2B5EF4-FFF2-40B4-BE49-F238E27FC236}">
                    <a16:creationId xmlns:a16="http://schemas.microsoft.com/office/drawing/2014/main" id="{B8C44D7A-7A98-3CB6-E6C8-48E5D8685751}"/>
                  </a:ext>
                </a:extLst>
              </p14:cNvPr>
              <p14:cNvContentPartPr/>
              <p14:nvPr/>
            </p14:nvContentPartPr>
            <p14:xfrm>
              <a:off x="2898137" y="254310"/>
              <a:ext cx="6755400" cy="3114360"/>
            </p14:xfrm>
          </p:contentPart>
        </mc:Choice>
        <mc:Fallback xmlns="">
          <p:pic>
            <p:nvPicPr>
              <p:cNvPr id="18" name="Encre 17">
                <a:extLst>
                  <a:ext uri="{FF2B5EF4-FFF2-40B4-BE49-F238E27FC236}">
                    <a16:creationId xmlns:a16="http://schemas.microsoft.com/office/drawing/2014/main" id="{B8C44D7A-7A98-3CB6-E6C8-48E5D8685751}"/>
                  </a:ext>
                </a:extLst>
              </p:cNvPr>
              <p:cNvPicPr/>
              <p:nvPr/>
            </p:nvPicPr>
            <p:blipFill>
              <a:blip r:embed="rId8"/>
              <a:stretch>
                <a:fillRect/>
              </a:stretch>
            </p:blipFill>
            <p:spPr>
              <a:xfrm>
                <a:off x="2880497" y="236670"/>
                <a:ext cx="6791040" cy="3150000"/>
              </a:xfrm>
              <a:prstGeom prst="rect">
                <a:avLst/>
              </a:prstGeom>
            </p:spPr>
          </p:pic>
        </mc:Fallback>
      </mc:AlternateContent>
    </p:spTree>
    <p:extLst>
      <p:ext uri="{BB962C8B-B14F-4D97-AF65-F5344CB8AC3E}">
        <p14:creationId xmlns:p14="http://schemas.microsoft.com/office/powerpoint/2010/main" val="383543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80CD4-EB68-E5EE-4F78-6954D9FFF0AC}"/>
              </a:ext>
            </a:extLst>
          </p:cNvPr>
          <p:cNvSpPr>
            <a:spLocks noGrp="1"/>
          </p:cNvSpPr>
          <p:nvPr>
            <p:ph type="title"/>
          </p:nvPr>
        </p:nvSpPr>
        <p:spPr>
          <a:xfrm>
            <a:off x="388416" y="3995918"/>
            <a:ext cx="4507676" cy="2452687"/>
          </a:xfrm>
        </p:spPr>
        <p:txBody>
          <a:bodyPr anchor="ctr">
            <a:normAutofit fontScale="90000"/>
          </a:bodyPr>
          <a:lstStyle/>
          <a:p>
            <a:r>
              <a:rPr lang="fr-FR" sz="3600" dirty="0">
                <a:latin typeface="Poppins" panose="00000500000000000000" pitchFamily="2" charset="0"/>
                <a:cs typeface="Poppins" panose="00000500000000000000" pitchFamily="2" charset="0"/>
              </a:rPr>
              <a:t>Situation actuelle</a:t>
            </a:r>
            <a:br>
              <a:rPr lang="fr-FR" sz="3600" dirty="0">
                <a:latin typeface="Poppins" panose="00000500000000000000" pitchFamily="2" charset="0"/>
                <a:cs typeface="Poppins" panose="00000500000000000000" pitchFamily="2" charset="0"/>
              </a:rPr>
            </a:br>
            <a:r>
              <a:rPr lang="fr-FR" sz="3600" dirty="0">
                <a:latin typeface="Poppins" panose="00000500000000000000" pitchFamily="2" charset="0"/>
                <a:cs typeface="Poppins" panose="00000500000000000000" pitchFamily="2" charset="0"/>
              </a:rPr>
              <a:t>La rue de la gravière entourée de bandes herbeuses et de roselières coupées à ras. </a:t>
            </a:r>
            <a:endParaRPr lang="fr-FR" sz="3600" b="1" dirty="0">
              <a:solidFill>
                <a:srgbClr val="FF3399"/>
              </a:solidFill>
              <a:latin typeface="Poppins" panose="00000500000000000000" pitchFamily="2" charset="0"/>
              <a:cs typeface="Poppins" panose="00000500000000000000" pitchFamily="2" charset="0"/>
            </a:endParaRPr>
          </a:p>
        </p:txBody>
      </p:sp>
      <p:pic>
        <p:nvPicPr>
          <p:cNvPr id="8" name="Image 7">
            <a:extLst>
              <a:ext uri="{FF2B5EF4-FFF2-40B4-BE49-F238E27FC236}">
                <a16:creationId xmlns:a16="http://schemas.microsoft.com/office/drawing/2014/main" id="{6370F934-23EC-123A-C2CD-5AC2AF09321D}"/>
              </a:ext>
            </a:extLst>
          </p:cNvPr>
          <p:cNvPicPr>
            <a:picLocks noChangeAspect="1"/>
          </p:cNvPicPr>
          <p:nvPr/>
        </p:nvPicPr>
        <p:blipFill>
          <a:blip r:embed="rId2"/>
          <a:srcRect t="28063" b="2582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Espace réservé du contenu 2">
            <a:extLst>
              <a:ext uri="{FF2B5EF4-FFF2-40B4-BE49-F238E27FC236}">
                <a16:creationId xmlns:a16="http://schemas.microsoft.com/office/drawing/2014/main" id="{AE530265-35A5-B49C-4CEA-F40BF028DE99}"/>
              </a:ext>
            </a:extLst>
          </p:cNvPr>
          <p:cNvSpPr>
            <a:spLocks noGrp="1"/>
          </p:cNvSpPr>
          <p:nvPr>
            <p:ph idx="1"/>
          </p:nvPr>
        </p:nvSpPr>
        <p:spPr>
          <a:xfrm>
            <a:off x="5058137" y="3995918"/>
            <a:ext cx="6745447" cy="2452687"/>
          </a:xfrm>
        </p:spPr>
        <p:txBody>
          <a:bodyPr anchor="ctr">
            <a:normAutofit/>
          </a:bodyPr>
          <a:lstStyle/>
          <a:p>
            <a:pPr marL="0" indent="0">
              <a:buNone/>
            </a:pPr>
            <a:r>
              <a:rPr lang="fr-FR" sz="1800" dirty="0">
                <a:latin typeface="Poppins" panose="00000500000000000000" pitchFamily="2" charset="0"/>
                <a:cs typeface="Poppins" panose="00000500000000000000" pitchFamily="2" charset="0"/>
              </a:rPr>
              <a:t>Potentiel :</a:t>
            </a:r>
          </a:p>
          <a:p>
            <a:pPr marL="0" indent="0">
              <a:buNone/>
            </a:pPr>
            <a:r>
              <a:rPr lang="fr-FR" sz="1800" dirty="0">
                <a:latin typeface="Poppins" panose="00000500000000000000" pitchFamily="2" charset="0"/>
                <a:cs typeface="Poppins" panose="00000500000000000000" pitchFamily="2" charset="0"/>
              </a:rPr>
              <a:t>Les roselières présentent, sur une bande étroite, abritent une faune très particulière :des oiseaux emblématiques de la zone humide du Rhin : la rousserole </a:t>
            </a:r>
            <a:r>
              <a:rPr lang="fr-FR" sz="1800" dirty="0" err="1">
                <a:latin typeface="Poppins" panose="00000500000000000000" pitchFamily="2" charset="0"/>
                <a:cs typeface="Poppins" panose="00000500000000000000" pitchFamily="2" charset="0"/>
              </a:rPr>
              <a:t>effarvate</a:t>
            </a:r>
            <a:r>
              <a:rPr lang="fr-FR" sz="1800" dirty="0">
                <a:latin typeface="Poppins" panose="00000500000000000000" pitchFamily="2" charset="0"/>
                <a:cs typeface="Poppins" panose="00000500000000000000" pitchFamily="2" charset="0"/>
              </a:rPr>
              <a:t>.</a:t>
            </a:r>
            <a:br>
              <a:rPr lang="fr-FR" sz="1800" dirty="0">
                <a:latin typeface="Poppins" panose="00000500000000000000" pitchFamily="2" charset="0"/>
                <a:cs typeface="Poppins" panose="00000500000000000000" pitchFamily="2" charset="0"/>
              </a:rPr>
            </a:br>
            <a:endParaRPr lang="fr-FR" sz="1800" dirty="0">
              <a:latin typeface="Poppins" panose="00000500000000000000" pitchFamily="2" charset="0"/>
              <a:cs typeface="Poppins" panose="00000500000000000000" pitchFamily="2" charset="0"/>
            </a:endParaRPr>
          </a:p>
          <a:p>
            <a:pPr marL="0" indent="0">
              <a:buNone/>
            </a:pPr>
            <a:r>
              <a:rPr lang="fr-FR" sz="1800" dirty="0">
                <a:latin typeface="Poppins" panose="00000500000000000000" pitchFamily="2" charset="0"/>
                <a:cs typeface="Poppins" panose="00000500000000000000" pitchFamily="2" charset="0"/>
              </a:rPr>
              <a:t>Observations faites de </a:t>
            </a:r>
            <a:r>
              <a:rPr lang="fr-FR" sz="1800" b="1" dirty="0">
                <a:latin typeface="Poppins" panose="00000500000000000000" pitchFamily="2" charset="0"/>
                <a:cs typeface="Poppins" panose="00000500000000000000" pitchFamily="2" charset="0"/>
              </a:rPr>
              <a:t>rousseroles </a:t>
            </a:r>
            <a:r>
              <a:rPr lang="fr-FR" sz="1800" b="1" dirty="0" err="1">
                <a:latin typeface="Poppins" panose="00000500000000000000" pitchFamily="2" charset="0"/>
                <a:cs typeface="Poppins" panose="00000500000000000000" pitchFamily="2" charset="0"/>
              </a:rPr>
              <a:t>effarvates</a:t>
            </a:r>
            <a:r>
              <a:rPr lang="fr-FR" sz="1800" b="1" dirty="0">
                <a:latin typeface="Poppins" panose="00000500000000000000" pitchFamily="2" charset="0"/>
                <a:cs typeface="Poppins" panose="00000500000000000000" pitchFamily="2" charset="0"/>
              </a:rPr>
              <a:t> </a:t>
            </a:r>
            <a:r>
              <a:rPr lang="fr-FR" sz="1800" dirty="0">
                <a:latin typeface="Poppins" panose="00000500000000000000" pitchFamily="2" charset="0"/>
                <a:cs typeface="Poppins" panose="00000500000000000000" pitchFamily="2" charset="0"/>
              </a:rPr>
              <a:t>en été 2024</a:t>
            </a:r>
          </a:p>
          <a:p>
            <a:pPr marL="0" indent="0">
              <a:buNone/>
            </a:pPr>
            <a:r>
              <a:rPr lang="fr-FR" sz="1800" dirty="0">
                <a:latin typeface="Poppins" panose="00000500000000000000" pitchFamily="2" charset="0"/>
                <a:cs typeface="Poppins" panose="00000500000000000000" pitchFamily="2" charset="0"/>
              </a:rPr>
              <a:t>Qu’apporte la fauche aussi large le long de cette route?</a:t>
            </a:r>
          </a:p>
          <a:p>
            <a:pPr marL="0" indent="0">
              <a:buNone/>
            </a:pPr>
            <a:endParaRPr lang="fr-FR" sz="1800" dirty="0">
              <a:latin typeface="Poppins" panose="00000500000000000000" pitchFamily="2" charset="0"/>
              <a:cs typeface="Poppins" panose="00000500000000000000" pitchFamily="2" charset="0"/>
            </a:endParaRPr>
          </a:p>
        </p:txBody>
      </p:sp>
      <p:pic>
        <p:nvPicPr>
          <p:cNvPr id="5" name="Image 4">
            <a:extLst>
              <a:ext uri="{FF2B5EF4-FFF2-40B4-BE49-F238E27FC236}">
                <a16:creationId xmlns:a16="http://schemas.microsoft.com/office/drawing/2014/main" id="{0A52D6CA-37CA-964B-73CC-66DED62D6A6D}"/>
              </a:ext>
            </a:extLst>
          </p:cNvPr>
          <p:cNvPicPr>
            <a:picLocks noChangeAspect="1"/>
          </p:cNvPicPr>
          <p:nvPr/>
        </p:nvPicPr>
        <p:blipFill>
          <a:blip r:embed="rId3"/>
          <a:stretch>
            <a:fillRect/>
          </a:stretch>
        </p:blipFill>
        <p:spPr>
          <a:xfrm>
            <a:off x="2335592" y="1493296"/>
            <a:ext cx="2257425" cy="1590675"/>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363F011E-3920-88A0-B887-1FA64B7B4572}"/>
                  </a:ext>
                </a:extLst>
              </p14:cNvPr>
              <p14:cNvContentPartPr/>
              <p14:nvPr/>
            </p14:nvContentPartPr>
            <p14:xfrm>
              <a:off x="1192097" y="1279504"/>
              <a:ext cx="1209600" cy="319320"/>
            </p14:xfrm>
          </p:contentPart>
        </mc:Choice>
        <mc:Fallback xmlns="">
          <p:pic>
            <p:nvPicPr>
              <p:cNvPr id="12" name="Encre 11">
                <a:extLst>
                  <a:ext uri="{FF2B5EF4-FFF2-40B4-BE49-F238E27FC236}">
                    <a16:creationId xmlns:a16="http://schemas.microsoft.com/office/drawing/2014/main" id="{363F011E-3920-88A0-B887-1FA64B7B4572}"/>
                  </a:ext>
                </a:extLst>
              </p:cNvPr>
              <p:cNvPicPr/>
              <p:nvPr/>
            </p:nvPicPr>
            <p:blipFill>
              <a:blip r:embed="rId5"/>
              <a:stretch>
                <a:fillRect/>
              </a:stretch>
            </p:blipFill>
            <p:spPr>
              <a:xfrm>
                <a:off x="1174457" y="1261504"/>
                <a:ext cx="124524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F6294756-283E-5A98-972C-FB26A065FFCE}"/>
                  </a:ext>
                </a:extLst>
              </p14:cNvPr>
              <p14:cNvContentPartPr/>
              <p14:nvPr/>
            </p14:nvContentPartPr>
            <p14:xfrm>
              <a:off x="2326097" y="356824"/>
              <a:ext cx="6495840" cy="941400"/>
            </p14:xfrm>
          </p:contentPart>
        </mc:Choice>
        <mc:Fallback xmlns="">
          <p:pic>
            <p:nvPicPr>
              <p:cNvPr id="13" name="Encre 12">
                <a:extLst>
                  <a:ext uri="{FF2B5EF4-FFF2-40B4-BE49-F238E27FC236}">
                    <a16:creationId xmlns:a16="http://schemas.microsoft.com/office/drawing/2014/main" id="{F6294756-283E-5A98-972C-FB26A065FFCE}"/>
                  </a:ext>
                </a:extLst>
              </p:cNvPr>
              <p:cNvPicPr/>
              <p:nvPr/>
            </p:nvPicPr>
            <p:blipFill>
              <a:blip r:embed="rId7"/>
              <a:stretch>
                <a:fillRect/>
              </a:stretch>
            </p:blipFill>
            <p:spPr>
              <a:xfrm>
                <a:off x="2308097" y="339184"/>
                <a:ext cx="6531480" cy="977040"/>
              </a:xfrm>
              <a:prstGeom prst="rect">
                <a:avLst/>
              </a:prstGeom>
            </p:spPr>
          </p:pic>
        </mc:Fallback>
      </mc:AlternateContent>
    </p:spTree>
    <p:extLst>
      <p:ext uri="{BB962C8B-B14F-4D97-AF65-F5344CB8AC3E}">
        <p14:creationId xmlns:p14="http://schemas.microsoft.com/office/powerpoint/2010/main" val="335335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descr="Une image contenant plein air, ciel, herbe, nuage&#10;&#10;Description générée automatiquement">
            <a:extLst>
              <a:ext uri="{FF2B5EF4-FFF2-40B4-BE49-F238E27FC236}">
                <a16:creationId xmlns:a16="http://schemas.microsoft.com/office/drawing/2014/main" id="{EE1229B9-EC09-0F23-294E-58BB13590A9A}"/>
              </a:ext>
            </a:extLst>
          </p:cNvPr>
          <p:cNvPicPr>
            <a:picLocks noChangeAspect="1"/>
          </p:cNvPicPr>
          <p:nvPr/>
        </p:nvPicPr>
        <p:blipFill>
          <a:blip r:embed="rId2">
            <a:extLst>
              <a:ext uri="{28A0092B-C50C-407E-A947-70E740481C1C}">
                <a14:useLocalDpi xmlns:a14="http://schemas.microsoft.com/office/drawing/2010/main" val="0"/>
              </a:ext>
            </a:extLst>
          </a:blip>
          <a:srcRect t="24597"/>
          <a:stretch/>
        </p:blipFill>
        <p:spPr>
          <a:xfrm>
            <a:off x="6729959" y="276488"/>
            <a:ext cx="3645150" cy="5958941"/>
          </a:xfrm>
          <a:prstGeom prst="rect">
            <a:avLst/>
          </a:prstGeom>
        </p:spPr>
      </p:pic>
      <p:sp>
        <p:nvSpPr>
          <p:cNvPr id="12" name="Titre 1">
            <a:extLst>
              <a:ext uri="{FF2B5EF4-FFF2-40B4-BE49-F238E27FC236}">
                <a16:creationId xmlns:a16="http://schemas.microsoft.com/office/drawing/2014/main" id="{8ADE92A4-E026-6E54-ACA0-E9997C3D3DF1}"/>
              </a:ext>
            </a:extLst>
          </p:cNvPr>
          <p:cNvSpPr txBox="1">
            <a:spLocks/>
          </p:cNvSpPr>
          <p:nvPr/>
        </p:nvSpPr>
        <p:spPr>
          <a:xfrm>
            <a:off x="847846" y="1829603"/>
            <a:ext cx="5248154" cy="28178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2400" b="1" dirty="0">
                <a:latin typeface="+mn-lt"/>
                <a:cs typeface="Poppins" panose="00000500000000000000" pitchFamily="2" charset="0"/>
              </a:rPr>
            </a:br>
            <a:r>
              <a:rPr lang="fr-FR" sz="2400" b="1" dirty="0">
                <a:latin typeface="+mn-lt"/>
                <a:cs typeface="Poppins" panose="00000500000000000000" pitchFamily="2" charset="0"/>
              </a:rPr>
              <a:t>Laisser une bande plus large pour la roselière, </a:t>
            </a:r>
            <a:r>
              <a:rPr lang="fr-FR" sz="2400" dirty="0">
                <a:latin typeface="+mn-lt"/>
                <a:cs typeface="Poppins" panose="00000500000000000000" pitchFamily="2" charset="0"/>
              </a:rPr>
              <a:t>sans la couper, ce qui permettrait de protéger la rousserole </a:t>
            </a:r>
            <a:r>
              <a:rPr lang="fr-FR" sz="2400" dirty="0" err="1">
                <a:latin typeface="+mn-lt"/>
                <a:cs typeface="Poppins" panose="00000500000000000000" pitchFamily="2" charset="0"/>
              </a:rPr>
              <a:t>effarvate</a:t>
            </a:r>
            <a:r>
              <a:rPr lang="fr-FR" sz="2400" dirty="0">
                <a:latin typeface="+mn-lt"/>
                <a:cs typeface="Poppins" panose="00000500000000000000" pitchFamily="2" charset="0"/>
              </a:rPr>
              <a:t>.</a:t>
            </a:r>
          </a:p>
          <a:p>
            <a:endParaRPr lang="fr-FR" sz="2400" dirty="0">
              <a:latin typeface="+mn-lt"/>
              <a:cs typeface="Poppins" panose="00000500000000000000" pitchFamily="2" charset="0"/>
            </a:endParaRPr>
          </a:p>
          <a:p>
            <a:r>
              <a:rPr lang="fr-FR" sz="2400" dirty="0">
                <a:latin typeface="+mn-lt"/>
                <a:cs typeface="Poppins" panose="00000500000000000000" pitchFamily="2" charset="0"/>
              </a:rPr>
              <a:t>Noter que la rousserole se nourrit d’insectes</a:t>
            </a:r>
          </a:p>
          <a:p>
            <a:endParaRPr lang="fr-FR" sz="2400" dirty="0">
              <a:latin typeface="+mn-lt"/>
              <a:cs typeface="Poppins" panose="00000500000000000000" pitchFamily="2" charset="0"/>
            </a:endParaRPr>
          </a:p>
          <a:p>
            <a:r>
              <a:rPr lang="fr-FR" sz="2400" dirty="0">
                <a:latin typeface="+mn-lt"/>
                <a:cs typeface="Poppins" panose="00000500000000000000" pitchFamily="2" charset="0"/>
              </a:rPr>
              <a:t>Ne couper que le bord de route sur un 1 mètre</a:t>
            </a:r>
          </a:p>
          <a:p>
            <a:endParaRPr lang="fr-FR" sz="2400" dirty="0">
              <a:latin typeface="+mn-lt"/>
              <a:cs typeface="Poppins" panose="00000500000000000000" pitchFamily="2" charset="0"/>
            </a:endParaRPr>
          </a:p>
          <a:p>
            <a:r>
              <a:rPr lang="fr-FR" sz="2400" dirty="0">
                <a:latin typeface="+mn-lt"/>
                <a:cs typeface="Poppins" panose="00000500000000000000" pitchFamily="2" charset="0"/>
              </a:rPr>
              <a:t>Ramasser et exporter le </a:t>
            </a:r>
            <a:r>
              <a:rPr lang="fr-FR" sz="2400" dirty="0" err="1">
                <a:latin typeface="+mn-lt"/>
                <a:cs typeface="Poppins" panose="00000500000000000000" pitchFamily="2" charset="0"/>
              </a:rPr>
              <a:t>mulsch</a:t>
            </a:r>
            <a:endParaRPr lang="fr-FR" sz="2400" dirty="0">
              <a:latin typeface="+mn-lt"/>
              <a:cs typeface="Poppins" panose="00000500000000000000" pitchFamily="2" charset="0"/>
            </a:endParaRPr>
          </a:p>
          <a:p>
            <a:endParaRPr lang="fr-FR" sz="2400" dirty="0">
              <a:latin typeface="+mn-lt"/>
              <a:cs typeface="Poppins" panose="00000500000000000000" pitchFamily="2" charset="0"/>
            </a:endParaRPr>
          </a:p>
          <a:p>
            <a:r>
              <a:rPr lang="fr-FR" sz="2400" dirty="0">
                <a:latin typeface="+mn-lt"/>
                <a:cs typeface="Poppins" panose="00000500000000000000" pitchFamily="2" charset="0"/>
              </a:rPr>
              <a:t>Faire des sorties avec les écoles car cet oiseau ne s’observe pas dans les parcs et jardin</a:t>
            </a:r>
          </a:p>
        </p:txBody>
      </p:sp>
      <p:grpSp>
        <p:nvGrpSpPr>
          <p:cNvPr id="17" name="Groupe 16">
            <a:extLst>
              <a:ext uri="{FF2B5EF4-FFF2-40B4-BE49-F238E27FC236}">
                <a16:creationId xmlns:a16="http://schemas.microsoft.com/office/drawing/2014/main" id="{844341E9-0263-EF66-C6FC-7A4BD435720E}"/>
              </a:ext>
            </a:extLst>
          </p:cNvPr>
          <p:cNvGrpSpPr/>
          <p:nvPr/>
        </p:nvGrpSpPr>
        <p:grpSpPr>
          <a:xfrm>
            <a:off x="6500855" y="1676836"/>
            <a:ext cx="3773160" cy="4538249"/>
            <a:chOff x="8088977" y="2510344"/>
            <a:chExt cx="3773160" cy="4538249"/>
          </a:xfrm>
        </p:grpSpPr>
        <mc:AlternateContent xmlns:mc="http://schemas.openxmlformats.org/markup-compatibility/2006" xmlns:p14="http://schemas.microsoft.com/office/powerpoint/2010/main">
          <mc:Choice Requires="p14">
            <p:contentPart p14:bwMode="auto" r:id="rId3">
              <p14:nvContentPartPr>
                <p14:cNvPr id="13" name="Encre 12">
                  <a:extLst>
                    <a:ext uri="{FF2B5EF4-FFF2-40B4-BE49-F238E27FC236}">
                      <a16:creationId xmlns:a16="http://schemas.microsoft.com/office/drawing/2014/main" id="{B1109B95-7A47-1428-B932-662BB1BA8694}"/>
                    </a:ext>
                  </a:extLst>
                </p14:cNvPr>
                <p14:cNvContentPartPr/>
                <p14:nvPr/>
              </p14:nvContentPartPr>
              <p14:xfrm>
                <a:off x="8088977" y="2510344"/>
                <a:ext cx="1127520" cy="850320"/>
              </p14:xfrm>
            </p:contentPart>
          </mc:Choice>
          <mc:Fallback xmlns="">
            <p:pic>
              <p:nvPicPr>
                <p:cNvPr id="13" name="Encre 12">
                  <a:extLst>
                    <a:ext uri="{FF2B5EF4-FFF2-40B4-BE49-F238E27FC236}">
                      <a16:creationId xmlns:a16="http://schemas.microsoft.com/office/drawing/2014/main" id="{B1109B95-7A47-1428-B932-662BB1BA8694}"/>
                    </a:ext>
                  </a:extLst>
                </p:cNvPr>
                <p:cNvPicPr/>
                <p:nvPr/>
              </p:nvPicPr>
              <p:blipFill>
                <a:blip r:embed="rId9"/>
                <a:stretch>
                  <a:fillRect/>
                </a:stretch>
              </p:blipFill>
              <p:spPr>
                <a:xfrm>
                  <a:off x="8052977" y="2474704"/>
                  <a:ext cx="11991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Encre 13">
                  <a:extLst>
                    <a:ext uri="{FF2B5EF4-FFF2-40B4-BE49-F238E27FC236}">
                      <a16:creationId xmlns:a16="http://schemas.microsoft.com/office/drawing/2014/main" id="{1546BD74-98E9-AD2F-0C62-B50333F77C09}"/>
                    </a:ext>
                  </a:extLst>
                </p14:cNvPr>
                <p14:cNvContentPartPr/>
                <p14:nvPr/>
              </p14:nvContentPartPr>
              <p14:xfrm>
                <a:off x="9039737" y="2529784"/>
                <a:ext cx="414360" cy="285120"/>
              </p14:xfrm>
            </p:contentPart>
          </mc:Choice>
          <mc:Fallback xmlns="">
            <p:pic>
              <p:nvPicPr>
                <p:cNvPr id="14" name="Encre 13">
                  <a:extLst>
                    <a:ext uri="{FF2B5EF4-FFF2-40B4-BE49-F238E27FC236}">
                      <a16:creationId xmlns:a16="http://schemas.microsoft.com/office/drawing/2014/main" id="{1546BD74-98E9-AD2F-0C62-B50333F77C09}"/>
                    </a:ext>
                  </a:extLst>
                </p:cNvPr>
                <p:cNvPicPr/>
                <p:nvPr/>
              </p:nvPicPr>
              <p:blipFill>
                <a:blip r:embed="rId11"/>
                <a:stretch>
                  <a:fillRect/>
                </a:stretch>
              </p:blipFill>
              <p:spPr>
                <a:xfrm>
                  <a:off x="9004097" y="2493784"/>
                  <a:ext cx="48600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Encre 15">
                  <a:extLst>
                    <a:ext uri="{FF2B5EF4-FFF2-40B4-BE49-F238E27FC236}">
                      <a16:creationId xmlns:a16="http://schemas.microsoft.com/office/drawing/2014/main" id="{AF56FDDD-00AC-39B7-8C57-BE2A320B4E9E}"/>
                    </a:ext>
                  </a:extLst>
                </p14:cNvPr>
                <p14:cNvContentPartPr/>
                <p14:nvPr/>
              </p14:nvContentPartPr>
              <p14:xfrm>
                <a:off x="9216497" y="4371633"/>
                <a:ext cx="2645640" cy="2676960"/>
              </p14:xfrm>
            </p:contentPart>
          </mc:Choice>
          <mc:Fallback xmlns="">
            <p:pic>
              <p:nvPicPr>
                <p:cNvPr id="16" name="Encre 15">
                  <a:extLst>
                    <a:ext uri="{FF2B5EF4-FFF2-40B4-BE49-F238E27FC236}">
                      <a16:creationId xmlns:a16="http://schemas.microsoft.com/office/drawing/2014/main" id="{AF56FDDD-00AC-39B7-8C57-BE2A320B4E9E}"/>
                    </a:ext>
                  </a:extLst>
                </p:cNvPr>
                <p:cNvPicPr/>
                <p:nvPr/>
              </p:nvPicPr>
              <p:blipFill>
                <a:blip r:embed="rId13"/>
                <a:stretch>
                  <a:fillRect/>
                </a:stretch>
              </p:blipFill>
              <p:spPr>
                <a:xfrm>
                  <a:off x="9180497" y="4335633"/>
                  <a:ext cx="2717280" cy="2748600"/>
                </a:xfrm>
                <a:prstGeom prst="rect">
                  <a:avLst/>
                </a:prstGeom>
              </p:spPr>
            </p:pic>
          </mc:Fallback>
        </mc:AlternateContent>
      </p:grpSp>
      <p:sp>
        <p:nvSpPr>
          <p:cNvPr id="11" name="ZoneTexte 10">
            <a:extLst>
              <a:ext uri="{FF2B5EF4-FFF2-40B4-BE49-F238E27FC236}">
                <a16:creationId xmlns:a16="http://schemas.microsoft.com/office/drawing/2014/main" id="{7F5E4114-D096-A230-A2C3-0FC4375FFE13}"/>
              </a:ext>
            </a:extLst>
          </p:cNvPr>
          <p:cNvSpPr txBox="1"/>
          <p:nvPr/>
        </p:nvSpPr>
        <p:spPr>
          <a:xfrm>
            <a:off x="847846" y="438053"/>
            <a:ext cx="6094070" cy="1077218"/>
          </a:xfrm>
          <a:prstGeom prst="rect">
            <a:avLst/>
          </a:prstGeom>
          <a:noFill/>
        </p:spPr>
        <p:txBody>
          <a:bodyPr wrap="square">
            <a:spAutoFit/>
          </a:bodyPr>
          <a:lstStyle/>
          <a:p>
            <a:r>
              <a:rPr lang="fr-FR" sz="3200" dirty="0">
                <a:latin typeface="Poppins" panose="00000500000000000000" pitchFamily="2" charset="0"/>
                <a:cs typeface="Poppins" panose="00000500000000000000" pitchFamily="2" charset="0"/>
              </a:rPr>
              <a:t>Propositions :</a:t>
            </a:r>
          </a:p>
          <a:p>
            <a:r>
              <a:rPr lang="fr-FR" sz="3200" dirty="0">
                <a:latin typeface="Poppins" panose="00000500000000000000" pitchFamily="2" charset="0"/>
                <a:cs typeface="Poppins" panose="00000500000000000000" pitchFamily="2" charset="0"/>
              </a:rPr>
              <a:t>La rue de la gravière. </a:t>
            </a:r>
            <a:endParaRPr lang="fr-FR" sz="3200" dirty="0"/>
          </a:p>
        </p:txBody>
      </p:sp>
    </p:spTree>
    <p:extLst>
      <p:ext uri="{BB962C8B-B14F-4D97-AF65-F5344CB8AC3E}">
        <p14:creationId xmlns:p14="http://schemas.microsoft.com/office/powerpoint/2010/main" val="159417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84A7-C41F-225C-6857-6243FD991B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80F17E-6D3F-9905-55EE-169E07658FA7}"/>
              </a:ext>
            </a:extLst>
          </p:cNvPr>
          <p:cNvSpPr>
            <a:spLocks noGrp="1"/>
          </p:cNvSpPr>
          <p:nvPr>
            <p:ph type="title"/>
          </p:nvPr>
        </p:nvSpPr>
        <p:spPr>
          <a:xfrm>
            <a:off x="4209687" y="1954615"/>
            <a:ext cx="7040905" cy="2733132"/>
          </a:xfrm>
        </p:spPr>
        <p:txBody>
          <a:bodyPr>
            <a:normAutofit/>
          </a:bodyPr>
          <a:lstStyle/>
          <a:p>
            <a:r>
              <a:rPr lang="fr-FR" sz="1600" dirty="0">
                <a:latin typeface="Poppins" panose="00000500000000000000" pitchFamily="2" charset="0"/>
                <a:cs typeface="Poppins" panose="00000500000000000000" pitchFamily="2" charset="0"/>
              </a:rPr>
              <a:t>un </a:t>
            </a:r>
            <a:r>
              <a:rPr lang="fr-FR" sz="1600" b="1" dirty="0">
                <a:latin typeface="Poppins" panose="00000500000000000000" pitchFamily="2" charset="0"/>
                <a:cs typeface="Poppins" panose="00000500000000000000" pitchFamily="2" charset="0"/>
              </a:rPr>
              <a:t>saule </a:t>
            </a:r>
            <a:r>
              <a:rPr lang="fr-FR" sz="1600" b="1" dirty="0" err="1">
                <a:latin typeface="Poppins" panose="00000500000000000000" pitchFamily="2" charset="0"/>
                <a:cs typeface="Poppins" panose="00000500000000000000" pitchFamily="2" charset="0"/>
              </a:rPr>
              <a:t>tétard</a:t>
            </a:r>
            <a:r>
              <a:rPr lang="fr-FR" sz="1600" b="1" dirty="0">
                <a:latin typeface="Poppins" panose="00000500000000000000" pitchFamily="2" charset="0"/>
                <a:cs typeface="Poppins" panose="00000500000000000000" pitchFamily="2" charset="0"/>
              </a:rPr>
              <a:t> </a:t>
            </a:r>
            <a:r>
              <a:rPr lang="fr-FR" sz="1600" dirty="0">
                <a:latin typeface="Poppins" panose="00000500000000000000" pitchFamily="2" charset="0"/>
                <a:cs typeface="Poppins" panose="00000500000000000000" pitchFamily="2" charset="0"/>
              </a:rPr>
              <a:t>qui s’est fracturé, faute d’entretien est devenu un énorme refuge pour la biodiversité (chauve souris, oiseaux, insectes..).</a:t>
            </a:r>
            <a:br>
              <a:rPr lang="fr-FR" sz="1600" dirty="0">
                <a:latin typeface="Poppins" panose="00000500000000000000" pitchFamily="2" charset="0"/>
                <a:cs typeface="Poppins" panose="00000500000000000000" pitchFamily="2" charset="0"/>
              </a:rPr>
            </a:br>
            <a:r>
              <a:rPr lang="fr-FR" sz="1600" dirty="0">
                <a:latin typeface="Poppins" panose="00000500000000000000" pitchFamily="2" charset="0"/>
                <a:cs typeface="Poppins" panose="00000500000000000000" pitchFamily="2" charset="0"/>
              </a:rPr>
              <a:t> </a:t>
            </a:r>
            <a:br>
              <a:rPr lang="fr-FR" sz="1600" dirty="0">
                <a:latin typeface="Poppins" panose="00000500000000000000" pitchFamily="2" charset="0"/>
                <a:cs typeface="Poppins" panose="00000500000000000000" pitchFamily="2" charset="0"/>
              </a:rPr>
            </a:br>
            <a:r>
              <a:rPr lang="fr-FR" sz="1600" b="1" dirty="0">
                <a:solidFill>
                  <a:srgbClr val="FF3399"/>
                </a:solidFill>
                <a:latin typeface="Poppins" panose="00000500000000000000" pitchFamily="2" charset="0"/>
                <a:cs typeface="Poppins" panose="00000500000000000000" pitchFamily="2" charset="0"/>
              </a:rPr>
              <a:t>A conserver!!!!</a:t>
            </a:r>
            <a:br>
              <a:rPr lang="fr-FR" sz="1600" b="1" dirty="0">
                <a:solidFill>
                  <a:srgbClr val="FF3399"/>
                </a:solidFill>
                <a:latin typeface="Poppins" panose="00000500000000000000" pitchFamily="2" charset="0"/>
                <a:cs typeface="Poppins" panose="00000500000000000000" pitchFamily="2" charset="0"/>
              </a:rPr>
            </a:br>
            <a:br>
              <a:rPr lang="fr-FR" sz="1600" b="1" dirty="0">
                <a:solidFill>
                  <a:srgbClr val="FF3399"/>
                </a:solidFill>
                <a:latin typeface="Poppins" panose="00000500000000000000" pitchFamily="2" charset="0"/>
                <a:cs typeface="Poppins" panose="00000500000000000000" pitchFamily="2" charset="0"/>
              </a:rPr>
            </a:br>
            <a:r>
              <a:rPr lang="fr-FR" sz="1600" dirty="0">
                <a:latin typeface="Poppins" panose="00000500000000000000" pitchFamily="2" charset="0"/>
                <a:cs typeface="Poppins" panose="00000500000000000000" pitchFamily="2" charset="0"/>
              </a:rPr>
              <a:t>Il va servir de garde manger entre autre à la rousserole</a:t>
            </a:r>
          </a:p>
        </p:txBody>
      </p:sp>
      <p:pic>
        <p:nvPicPr>
          <p:cNvPr id="5" name="Image 4">
            <a:extLst>
              <a:ext uri="{FF2B5EF4-FFF2-40B4-BE49-F238E27FC236}">
                <a16:creationId xmlns:a16="http://schemas.microsoft.com/office/drawing/2014/main" id="{DE1E0D38-BD6F-33A0-B40A-8031EA96E97B}"/>
              </a:ext>
            </a:extLst>
          </p:cNvPr>
          <p:cNvPicPr>
            <a:picLocks noChangeAspect="1"/>
          </p:cNvPicPr>
          <p:nvPr/>
        </p:nvPicPr>
        <p:blipFill>
          <a:blip r:embed="rId2"/>
          <a:stretch>
            <a:fillRect/>
          </a:stretch>
        </p:blipFill>
        <p:spPr>
          <a:xfrm>
            <a:off x="782736" y="271858"/>
            <a:ext cx="2667000" cy="5686425"/>
          </a:xfrm>
          <a:prstGeom prst="rect">
            <a:avLst/>
          </a:prstGeom>
        </p:spPr>
      </p:pic>
      <p:grpSp>
        <p:nvGrpSpPr>
          <p:cNvPr id="9" name="Groupe 8">
            <a:extLst>
              <a:ext uri="{FF2B5EF4-FFF2-40B4-BE49-F238E27FC236}">
                <a16:creationId xmlns:a16="http://schemas.microsoft.com/office/drawing/2014/main" id="{3A7143C0-790A-C5CD-CECC-8D5D81288913}"/>
              </a:ext>
            </a:extLst>
          </p:cNvPr>
          <p:cNvGrpSpPr/>
          <p:nvPr/>
        </p:nvGrpSpPr>
        <p:grpSpPr>
          <a:xfrm>
            <a:off x="2105777" y="998344"/>
            <a:ext cx="1493640" cy="556200"/>
            <a:chOff x="2105777" y="998344"/>
            <a:chExt cx="1493640" cy="556200"/>
          </a:xfrm>
        </p:grpSpPr>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CB91131E-98DC-74AD-266B-CACB57EF5D2C}"/>
                    </a:ext>
                  </a:extLst>
                </p14:cNvPr>
                <p14:cNvContentPartPr/>
                <p14:nvPr/>
              </p14:nvContentPartPr>
              <p14:xfrm>
                <a:off x="2388737" y="998344"/>
                <a:ext cx="1210680" cy="297720"/>
              </p14:xfrm>
            </p:contentPart>
          </mc:Choice>
          <mc:Fallback xmlns="">
            <p:pic>
              <p:nvPicPr>
                <p:cNvPr id="7" name="Encre 6">
                  <a:extLst>
                    <a:ext uri="{FF2B5EF4-FFF2-40B4-BE49-F238E27FC236}">
                      <a16:creationId xmlns:a16="http://schemas.microsoft.com/office/drawing/2014/main" id="{2A4F47FC-5481-BA26-0DD7-8E6EA6DF7D9A}"/>
                    </a:ext>
                  </a:extLst>
                </p:cNvPr>
                <p:cNvPicPr/>
                <p:nvPr/>
              </p:nvPicPr>
              <p:blipFill>
                <a:blip r:embed="rId5"/>
                <a:stretch>
                  <a:fillRect/>
                </a:stretch>
              </p:blipFill>
              <p:spPr>
                <a:xfrm>
                  <a:off x="2352737" y="962704"/>
                  <a:ext cx="12823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cre 7">
                  <a:extLst>
                    <a:ext uri="{FF2B5EF4-FFF2-40B4-BE49-F238E27FC236}">
                      <a16:creationId xmlns:a16="http://schemas.microsoft.com/office/drawing/2014/main" id="{419E237C-2173-9FFE-818F-76BB3621B100}"/>
                    </a:ext>
                  </a:extLst>
                </p14:cNvPr>
                <p14:cNvContentPartPr/>
                <p14:nvPr/>
              </p14:nvContentPartPr>
              <p14:xfrm>
                <a:off x="2105777" y="1191664"/>
                <a:ext cx="578520" cy="362880"/>
              </p14:xfrm>
            </p:contentPart>
          </mc:Choice>
          <mc:Fallback xmlns="">
            <p:pic>
              <p:nvPicPr>
                <p:cNvPr id="8" name="Encre 7">
                  <a:extLst>
                    <a:ext uri="{FF2B5EF4-FFF2-40B4-BE49-F238E27FC236}">
                      <a16:creationId xmlns:a16="http://schemas.microsoft.com/office/drawing/2014/main" id="{1AC98DD1-FF09-1FCD-8F6E-0DC1FB0ADBB6}"/>
                    </a:ext>
                  </a:extLst>
                </p:cNvPr>
                <p:cNvPicPr/>
                <p:nvPr/>
              </p:nvPicPr>
              <p:blipFill>
                <a:blip r:embed="rId7"/>
                <a:stretch>
                  <a:fillRect/>
                </a:stretch>
              </p:blipFill>
              <p:spPr>
                <a:xfrm>
                  <a:off x="2070137" y="1155664"/>
                  <a:ext cx="650160" cy="434520"/>
                </a:xfrm>
                <a:prstGeom prst="rect">
                  <a:avLst/>
                </a:prstGeom>
              </p:spPr>
            </p:pic>
          </mc:Fallback>
        </mc:AlternateContent>
      </p:grpSp>
      <p:sp>
        <p:nvSpPr>
          <p:cNvPr id="4" name="ZoneTexte 3">
            <a:extLst>
              <a:ext uri="{FF2B5EF4-FFF2-40B4-BE49-F238E27FC236}">
                <a16:creationId xmlns:a16="http://schemas.microsoft.com/office/drawing/2014/main" id="{4A5CA7D3-6CA8-0777-937F-FAF1FCE2FE9A}"/>
              </a:ext>
            </a:extLst>
          </p:cNvPr>
          <p:cNvSpPr txBox="1"/>
          <p:nvPr/>
        </p:nvSpPr>
        <p:spPr>
          <a:xfrm>
            <a:off x="4209687" y="500873"/>
            <a:ext cx="6094070" cy="1077218"/>
          </a:xfrm>
          <a:prstGeom prst="rect">
            <a:avLst/>
          </a:prstGeom>
          <a:noFill/>
        </p:spPr>
        <p:txBody>
          <a:bodyPr wrap="square">
            <a:spAutoFit/>
          </a:bodyPr>
          <a:lstStyle/>
          <a:p>
            <a:r>
              <a:rPr lang="fr-FR" sz="3200" dirty="0">
                <a:latin typeface="Poppins" panose="00000500000000000000" pitchFamily="2" charset="0"/>
                <a:cs typeface="Poppins" panose="00000500000000000000" pitchFamily="2" charset="0"/>
              </a:rPr>
              <a:t>Propositions :</a:t>
            </a:r>
            <a:br>
              <a:rPr lang="fr-FR" sz="3200" dirty="0">
                <a:latin typeface="Poppins" panose="00000500000000000000" pitchFamily="2" charset="0"/>
                <a:cs typeface="Poppins" panose="00000500000000000000" pitchFamily="2" charset="0"/>
              </a:rPr>
            </a:br>
            <a:r>
              <a:rPr lang="fr-FR" sz="3200" dirty="0">
                <a:latin typeface="Poppins" panose="00000500000000000000" pitchFamily="2" charset="0"/>
                <a:cs typeface="Poppins" panose="00000500000000000000" pitchFamily="2" charset="0"/>
              </a:rPr>
              <a:t>La rue de la gravière. </a:t>
            </a:r>
            <a:endParaRPr lang="fr-FR" sz="3200" dirty="0"/>
          </a:p>
        </p:txBody>
      </p:sp>
    </p:spTree>
    <p:extLst>
      <p:ext uri="{BB962C8B-B14F-4D97-AF65-F5344CB8AC3E}">
        <p14:creationId xmlns:p14="http://schemas.microsoft.com/office/powerpoint/2010/main" val="323701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5B706-D7ED-5FCE-C96B-9FAE80A54877}"/>
              </a:ext>
            </a:extLst>
          </p:cNvPr>
          <p:cNvSpPr>
            <a:spLocks noGrp="1"/>
          </p:cNvSpPr>
          <p:nvPr>
            <p:ph type="title"/>
          </p:nvPr>
        </p:nvSpPr>
        <p:spPr/>
        <p:txBody>
          <a:bodyPr/>
          <a:lstStyle/>
          <a:p>
            <a:pPr algn="ctr"/>
            <a:r>
              <a:rPr lang="fr-FR" dirty="0">
                <a:latin typeface="Poppins" panose="00000500000000000000" pitchFamily="2" charset="0"/>
                <a:cs typeface="Poppins" panose="00000500000000000000" pitchFamily="2" charset="0"/>
              </a:rPr>
              <a:t>annexes</a:t>
            </a:r>
          </a:p>
        </p:txBody>
      </p:sp>
      <p:sp>
        <p:nvSpPr>
          <p:cNvPr id="3" name="Espace réservé du texte 2">
            <a:extLst>
              <a:ext uri="{FF2B5EF4-FFF2-40B4-BE49-F238E27FC236}">
                <a16:creationId xmlns:a16="http://schemas.microsoft.com/office/drawing/2014/main" id="{CEF4D495-DB27-7843-9261-4EA9AE7CA69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98861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36E8C-4CE5-7892-3A0B-2FDE9FE69216}"/>
              </a:ext>
            </a:extLst>
          </p:cNvPr>
          <p:cNvSpPr>
            <a:spLocks noGrp="1"/>
          </p:cNvSpPr>
          <p:nvPr>
            <p:ph type="title"/>
          </p:nvPr>
        </p:nvSpPr>
        <p:spPr>
          <a:xfrm>
            <a:off x="838200" y="365126"/>
            <a:ext cx="4924926" cy="1603628"/>
          </a:xfrm>
        </p:spPr>
        <p:txBody>
          <a:bodyPr>
            <a:normAutofit fontScale="90000"/>
          </a:bodyPr>
          <a:lstStyle/>
          <a:p>
            <a:r>
              <a:rPr lang="fr-FR" sz="4000" dirty="0">
                <a:latin typeface="Poppins" panose="00000500000000000000" pitchFamily="2" charset="0"/>
                <a:cs typeface="Poppins" panose="00000500000000000000" pitchFamily="2" charset="0"/>
              </a:rPr>
              <a:t>L’ Œillet superbe</a:t>
            </a:r>
            <a:r>
              <a:rPr lang="fr-FR" sz="4000" dirty="0">
                <a:solidFill>
                  <a:srgbClr val="373737"/>
                </a:solidFill>
                <a:latin typeface="Poppins" panose="00000500000000000000" pitchFamily="2" charset="0"/>
                <a:cs typeface="Poppins" panose="00000500000000000000" pitchFamily="2" charset="0"/>
              </a:rPr>
              <a:t>  </a:t>
            </a:r>
            <a:r>
              <a:rPr lang="fr-FR" sz="4000" dirty="0">
                <a:latin typeface="Poppins" panose="00000500000000000000" pitchFamily="2" charset="0"/>
                <a:cs typeface="Poppins" panose="00000500000000000000" pitchFamily="2" charset="0"/>
              </a:rPr>
              <a:t>a un statut « protégé » en Alsace</a:t>
            </a:r>
            <a:br>
              <a:rPr lang="fr-FR" sz="3600" dirty="0"/>
            </a:br>
            <a:r>
              <a:rPr lang="fr-FR" sz="1400" i="1" dirty="0">
                <a:solidFill>
                  <a:srgbClr val="373737"/>
                </a:solidFill>
                <a:effectLst/>
                <a:latin typeface="Times New Roman" panose="02020603050405020304" pitchFamily="18" charset="0"/>
              </a:rPr>
              <a:t> </a:t>
            </a:r>
            <a:endParaRPr lang="fr-FR" sz="3600" dirty="0"/>
          </a:p>
        </p:txBody>
      </p:sp>
      <p:pic>
        <p:nvPicPr>
          <p:cNvPr id="5" name="Espace réservé du contenu 4">
            <a:extLst>
              <a:ext uri="{FF2B5EF4-FFF2-40B4-BE49-F238E27FC236}">
                <a16:creationId xmlns:a16="http://schemas.microsoft.com/office/drawing/2014/main" id="{62262356-D687-F44C-2576-9B61302E11E0}"/>
              </a:ext>
            </a:extLst>
          </p:cNvPr>
          <p:cNvPicPr>
            <a:picLocks noGrp="1" noChangeAspect="1"/>
          </p:cNvPicPr>
          <p:nvPr>
            <p:ph idx="1"/>
          </p:nvPr>
        </p:nvPicPr>
        <p:blipFill>
          <a:blip r:embed="rId2"/>
          <a:stretch>
            <a:fillRect/>
          </a:stretch>
        </p:blipFill>
        <p:spPr>
          <a:xfrm>
            <a:off x="6201181" y="430222"/>
            <a:ext cx="5726787" cy="3815728"/>
          </a:xfrm>
        </p:spPr>
      </p:pic>
      <p:pic>
        <p:nvPicPr>
          <p:cNvPr id="7" name="Image 6">
            <a:extLst>
              <a:ext uri="{FF2B5EF4-FFF2-40B4-BE49-F238E27FC236}">
                <a16:creationId xmlns:a16="http://schemas.microsoft.com/office/drawing/2014/main" id="{7E90CD5F-B36D-F3CE-239C-07413A4DDA4D}"/>
              </a:ext>
            </a:extLst>
          </p:cNvPr>
          <p:cNvPicPr>
            <a:picLocks noChangeAspect="1"/>
          </p:cNvPicPr>
          <p:nvPr/>
        </p:nvPicPr>
        <p:blipFill>
          <a:blip r:embed="rId3"/>
          <a:stretch>
            <a:fillRect/>
          </a:stretch>
        </p:blipFill>
        <p:spPr>
          <a:xfrm>
            <a:off x="6268904" y="4538683"/>
            <a:ext cx="2931288" cy="1954192"/>
          </a:xfrm>
          <a:prstGeom prst="rect">
            <a:avLst/>
          </a:prstGeom>
        </p:spPr>
      </p:pic>
      <p:sp>
        <p:nvSpPr>
          <p:cNvPr id="8" name="ZoneTexte 7">
            <a:extLst>
              <a:ext uri="{FF2B5EF4-FFF2-40B4-BE49-F238E27FC236}">
                <a16:creationId xmlns:a16="http://schemas.microsoft.com/office/drawing/2014/main" id="{319273F9-8EE2-2640-7B00-E1BE04672D4C}"/>
              </a:ext>
            </a:extLst>
          </p:cNvPr>
          <p:cNvSpPr txBox="1"/>
          <p:nvPr/>
        </p:nvSpPr>
        <p:spPr>
          <a:xfrm>
            <a:off x="525224" y="4245950"/>
            <a:ext cx="5465596" cy="2462213"/>
          </a:xfrm>
          <a:prstGeom prst="rect">
            <a:avLst/>
          </a:prstGeom>
          <a:noFill/>
        </p:spPr>
        <p:txBody>
          <a:bodyPr wrap="square" rtlCol="0">
            <a:spAutoFit/>
          </a:bodyPr>
          <a:lstStyle/>
          <a:p>
            <a:r>
              <a:rPr lang="fr-FR" sz="1400" b="1" i="0" u="sng" dirty="0">
                <a:effectLst/>
                <a:latin typeface="Poppins" panose="00000500000000000000" pitchFamily="2" charset="0"/>
                <a:cs typeface="Poppins" panose="00000500000000000000" pitchFamily="2" charset="0"/>
              </a:rPr>
              <a:t>Statut et protection :</a:t>
            </a:r>
            <a:r>
              <a:rPr lang="fr-FR" sz="1400" b="0" i="0" dirty="0">
                <a:effectLst/>
                <a:latin typeface="Poppins" panose="00000500000000000000" pitchFamily="2" charset="0"/>
                <a:cs typeface="Poppins" panose="00000500000000000000" pitchFamily="2" charset="0"/>
              </a:rPr>
              <a:t> espace en danger ou disparue de nombreuses régions de Métropole, </a:t>
            </a:r>
            <a:r>
              <a:rPr lang="fr-FR" sz="1400" b="1" i="0" dirty="0">
                <a:effectLst/>
                <a:latin typeface="Poppins" panose="00000500000000000000" pitchFamily="2" charset="0"/>
                <a:cs typeface="Poppins" panose="00000500000000000000" pitchFamily="2" charset="0"/>
              </a:rPr>
              <a:t>protégée au niveau national et sur listes rouges départementales</a:t>
            </a:r>
            <a:r>
              <a:rPr lang="fr-FR" sz="1400" b="0" i="0" dirty="0">
                <a:effectLst/>
                <a:latin typeface="Poppins" panose="00000500000000000000" pitchFamily="2" charset="0"/>
                <a:cs typeface="Poppins" panose="00000500000000000000" pitchFamily="2" charset="0"/>
              </a:rPr>
              <a:t>.</a:t>
            </a:r>
            <a:br>
              <a:rPr lang="fr-FR" sz="1400" b="0" i="0" dirty="0">
                <a:effectLst/>
                <a:latin typeface="Poppins" panose="00000500000000000000" pitchFamily="2" charset="0"/>
                <a:cs typeface="Poppins" panose="00000500000000000000" pitchFamily="2" charset="0"/>
              </a:rPr>
            </a:br>
            <a:r>
              <a:rPr lang="fr-FR" sz="1400" b="1" i="0" dirty="0">
                <a:solidFill>
                  <a:srgbClr val="FF0000"/>
                </a:solidFill>
                <a:effectLst/>
                <a:latin typeface="Poppins" panose="00000500000000000000" pitchFamily="2" charset="0"/>
                <a:cs typeface="Poppins" panose="00000500000000000000" pitchFamily="2" charset="0"/>
              </a:rPr>
              <a:t>Protégée en Alsace</a:t>
            </a:r>
            <a:r>
              <a:rPr lang="fr-FR" sz="1400" b="0" i="0" dirty="0">
                <a:effectLst/>
                <a:latin typeface="Poppins" panose="00000500000000000000" pitchFamily="2" charset="0"/>
                <a:cs typeface="Poppins" panose="00000500000000000000" pitchFamily="2" charset="0"/>
              </a:rPr>
              <a:t>, Quasi menacée en Franche Comté et en attente d’évaluation en Lorraine.</a:t>
            </a:r>
            <a:br>
              <a:rPr lang="fr-FR" sz="1400" b="0" i="0" dirty="0">
                <a:effectLst/>
                <a:latin typeface="Poppins" panose="00000500000000000000" pitchFamily="2" charset="0"/>
                <a:cs typeface="Poppins" panose="00000500000000000000" pitchFamily="2" charset="0"/>
              </a:rPr>
            </a:br>
            <a:r>
              <a:rPr lang="fr-FR" sz="1400" b="0" i="0" dirty="0">
                <a:effectLst/>
                <a:latin typeface="Poppins" panose="00000500000000000000" pitchFamily="2" charset="0"/>
                <a:cs typeface="Poppins" panose="00000500000000000000" pitchFamily="2" charset="0"/>
              </a:rPr>
              <a:t>Classée </a:t>
            </a:r>
            <a:r>
              <a:rPr lang="fr-FR" sz="1400" b="0" i="0" dirty="0" err="1">
                <a:effectLst/>
                <a:latin typeface="Poppins" panose="00000500000000000000" pitchFamily="2" charset="0"/>
                <a:cs typeface="Poppins" panose="00000500000000000000" pitchFamily="2" charset="0"/>
              </a:rPr>
              <a:t>Znieff</a:t>
            </a:r>
            <a:r>
              <a:rPr lang="fr-FR" sz="1400" b="0" i="0" dirty="0">
                <a:effectLst/>
                <a:latin typeface="Poppins" panose="00000500000000000000" pitchFamily="2" charset="0"/>
                <a:cs typeface="Poppins" panose="00000500000000000000" pitchFamily="2" charset="0"/>
              </a:rPr>
              <a:t> dans la plupart des régions.</a:t>
            </a:r>
            <a:br>
              <a:rPr lang="fr-FR" sz="1400" dirty="0">
                <a:latin typeface="Poppins" panose="00000500000000000000" pitchFamily="2" charset="0"/>
                <a:cs typeface="Poppins" panose="00000500000000000000" pitchFamily="2" charset="0"/>
              </a:rPr>
            </a:br>
            <a:r>
              <a:rPr lang="fr-FR" sz="1400" b="1" i="0" dirty="0">
                <a:effectLst/>
                <a:latin typeface="Poppins" panose="00000500000000000000" pitchFamily="2" charset="0"/>
                <a:cs typeface="Poppins" panose="00000500000000000000" pitchFamily="2" charset="0"/>
              </a:rPr>
              <a:t>Les </a:t>
            </a:r>
            <a:r>
              <a:rPr lang="fr-FR" sz="1400" b="0" i="0" u="sng" dirty="0">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ZNIEFF </a:t>
            </a:r>
            <a:r>
              <a:rPr lang="fr-FR" sz="1400" b="1" i="0" dirty="0">
                <a:effectLst/>
                <a:latin typeface="Poppins" panose="00000500000000000000" pitchFamily="2" charset="0"/>
                <a:cs typeface="Poppins" panose="00000500000000000000" pitchFamily="2" charset="0"/>
              </a:rPr>
              <a:t>, Zones Naturelles d’Intérêt Écologique Faunistique et Floristique</a:t>
            </a:r>
            <a:r>
              <a:rPr lang="fr-FR" sz="1400" b="0" i="0" dirty="0">
                <a:effectLst/>
                <a:latin typeface="Poppins" panose="00000500000000000000" pitchFamily="2" charset="0"/>
                <a:cs typeface="Poppins" panose="00000500000000000000" pitchFamily="2" charset="0"/>
              </a:rPr>
              <a:t> ont  pour objectif d’identifier et de décrire des secteurs présentant de fortes capacités biologiques et un bon état de conservation</a:t>
            </a:r>
            <a:br>
              <a:rPr lang="fr-FR" sz="1400" dirty="0">
                <a:latin typeface="Poppins" panose="00000500000000000000" pitchFamily="2" charset="0"/>
                <a:cs typeface="Poppins" panose="00000500000000000000" pitchFamily="2" charset="0"/>
              </a:rPr>
            </a:br>
            <a:endParaRPr lang="fr-FR" sz="1400" dirty="0">
              <a:latin typeface="Poppins" panose="00000500000000000000" pitchFamily="2" charset="0"/>
              <a:cs typeface="Poppins" panose="00000500000000000000" pitchFamily="2" charset="0"/>
            </a:endParaRPr>
          </a:p>
        </p:txBody>
      </p:sp>
      <p:sp>
        <p:nvSpPr>
          <p:cNvPr id="10" name="ZoneTexte 9">
            <a:extLst>
              <a:ext uri="{FF2B5EF4-FFF2-40B4-BE49-F238E27FC236}">
                <a16:creationId xmlns:a16="http://schemas.microsoft.com/office/drawing/2014/main" id="{6113F4BD-8DEF-458F-7E57-F193216ACC61}"/>
              </a:ext>
            </a:extLst>
          </p:cNvPr>
          <p:cNvSpPr txBox="1"/>
          <p:nvPr/>
        </p:nvSpPr>
        <p:spPr>
          <a:xfrm>
            <a:off x="630404" y="1968754"/>
            <a:ext cx="4603333" cy="1569660"/>
          </a:xfrm>
          <a:prstGeom prst="rect">
            <a:avLst/>
          </a:prstGeom>
          <a:noFill/>
        </p:spPr>
        <p:txBody>
          <a:bodyPr wrap="square">
            <a:spAutoFit/>
          </a:bodyPr>
          <a:lstStyle/>
          <a:p>
            <a:r>
              <a:rPr lang="fr-FR" sz="1600" dirty="0">
                <a:latin typeface="Poppins" panose="00000500000000000000" pitchFamily="2" charset="0"/>
                <a:cs typeface="Poppins" panose="00000500000000000000" pitchFamily="2" charset="0"/>
              </a:rPr>
              <a:t>Observation et photos faites en octobre à la Roberstau par ANAB*</a:t>
            </a:r>
          </a:p>
          <a:p>
            <a:endParaRPr lang="fr-FR" sz="1600" i="0" dirty="0">
              <a:effectLst/>
              <a:latin typeface="Poppins" panose="00000500000000000000" pitchFamily="2" charset="0"/>
              <a:cs typeface="Poppins" panose="00000500000000000000" pitchFamily="2" charset="0"/>
            </a:endParaRPr>
          </a:p>
          <a:p>
            <a:r>
              <a:rPr lang="fr-FR" sz="1600" i="0" dirty="0">
                <a:effectLst/>
                <a:latin typeface="Poppins" panose="00000500000000000000" pitchFamily="2" charset="0"/>
                <a:cs typeface="Poppins" panose="00000500000000000000" pitchFamily="2" charset="0"/>
              </a:rPr>
              <a:t>Floraison: juin   à octobre</a:t>
            </a:r>
          </a:p>
          <a:p>
            <a:r>
              <a:rPr lang="fr-FR" sz="1600" i="0" dirty="0">
                <a:effectLst/>
                <a:latin typeface="Poppins" panose="00000500000000000000" pitchFamily="2" charset="0"/>
                <a:cs typeface="Poppins" panose="00000500000000000000" pitchFamily="2" charset="0"/>
              </a:rPr>
              <a:t>Habitat :</a:t>
            </a:r>
            <a:r>
              <a:rPr lang="fr-FR" sz="1600" i="0" dirty="0">
                <a:solidFill>
                  <a:srgbClr val="373737"/>
                </a:solidFill>
                <a:effectLst/>
                <a:latin typeface="Poppins" panose="00000500000000000000" pitchFamily="2" charset="0"/>
                <a:cs typeface="Poppins" panose="00000500000000000000" pitchFamily="2" charset="0"/>
              </a:rPr>
              <a:t> </a:t>
            </a:r>
            <a:r>
              <a:rPr lang="fr-FR" sz="1600" b="1" i="0" dirty="0">
                <a:solidFill>
                  <a:srgbClr val="FF3399"/>
                </a:solidFill>
                <a:effectLst/>
                <a:latin typeface="Poppins" panose="00000500000000000000" pitchFamily="2" charset="0"/>
                <a:cs typeface="Poppins" panose="00000500000000000000" pitchFamily="2" charset="0"/>
              </a:rPr>
              <a:t>prairies fraîches ou humides, forêts, lisières</a:t>
            </a:r>
          </a:p>
        </p:txBody>
      </p:sp>
      <p:sp>
        <p:nvSpPr>
          <p:cNvPr id="15" name="ZoneTexte 14">
            <a:extLst>
              <a:ext uri="{FF2B5EF4-FFF2-40B4-BE49-F238E27FC236}">
                <a16:creationId xmlns:a16="http://schemas.microsoft.com/office/drawing/2014/main" id="{8A9616C0-782A-67CB-BAF6-3F0910B57224}"/>
              </a:ext>
            </a:extLst>
          </p:cNvPr>
          <p:cNvSpPr txBox="1"/>
          <p:nvPr/>
        </p:nvSpPr>
        <p:spPr>
          <a:xfrm>
            <a:off x="9920951" y="5115775"/>
            <a:ext cx="2090487" cy="1477328"/>
          </a:xfrm>
          <a:prstGeom prst="rect">
            <a:avLst/>
          </a:prstGeom>
          <a:noFill/>
        </p:spPr>
        <p:txBody>
          <a:bodyPr wrap="square">
            <a:spAutoFit/>
          </a:bodyPr>
          <a:lstStyle/>
          <a:p>
            <a:r>
              <a:rPr lang="fr-FR" sz="1800" dirty="0">
                <a:latin typeface="Poppins" panose="00000500000000000000" pitchFamily="2" charset="0"/>
                <a:cs typeface="Poppins" panose="00000500000000000000" pitchFamily="2" charset="0"/>
              </a:rPr>
              <a:t>*Sources l’Association Nature Alsace Bossue - ANAB</a:t>
            </a:r>
            <a:br>
              <a:rPr lang="fr-FR" sz="1800" dirty="0">
                <a:latin typeface="Poppins" panose="00000500000000000000" pitchFamily="2" charset="0"/>
                <a:cs typeface="Poppins" panose="00000500000000000000" pitchFamily="2" charset="0"/>
              </a:rPr>
            </a:br>
            <a:endParaRPr lang="fr-FR" dirty="0">
              <a:latin typeface="Poppins" panose="00000500000000000000" pitchFamily="2" charset="0"/>
              <a:cs typeface="Poppins" panose="00000500000000000000" pitchFamily="2" charset="0"/>
            </a:endParaRPr>
          </a:p>
        </p:txBody>
      </p:sp>
      <p:sp>
        <p:nvSpPr>
          <p:cNvPr id="22" name="ZoneTexte 21">
            <a:extLst>
              <a:ext uri="{FF2B5EF4-FFF2-40B4-BE49-F238E27FC236}">
                <a16:creationId xmlns:a16="http://schemas.microsoft.com/office/drawing/2014/main" id="{B92A0D21-D196-D367-D2AC-E9A4FEED0B5D}"/>
              </a:ext>
            </a:extLst>
          </p:cNvPr>
          <p:cNvSpPr txBox="1"/>
          <p:nvPr/>
        </p:nvSpPr>
        <p:spPr>
          <a:xfrm>
            <a:off x="10239948" y="3250213"/>
            <a:ext cx="1765635" cy="646331"/>
          </a:xfrm>
          <a:prstGeom prst="rect">
            <a:avLst/>
          </a:prstGeom>
          <a:noFill/>
        </p:spPr>
        <p:txBody>
          <a:bodyPr wrap="square">
            <a:spAutoFit/>
          </a:bodyPr>
          <a:lstStyle/>
          <a:p>
            <a:r>
              <a:rPr lang="fr-FR" sz="1800" b="1" i="1" dirty="0" err="1">
                <a:solidFill>
                  <a:schemeClr val="bg1"/>
                </a:solidFill>
                <a:latin typeface="Arial" panose="020B0604020202020204" pitchFamily="34" charset="0"/>
              </a:rPr>
              <a:t>Dianthus</a:t>
            </a:r>
            <a:r>
              <a:rPr lang="fr-FR" sz="1800" b="1" i="1" dirty="0">
                <a:solidFill>
                  <a:schemeClr val="bg1"/>
                </a:solidFill>
                <a:latin typeface="Arial" panose="020B0604020202020204" pitchFamily="34" charset="0"/>
              </a:rPr>
              <a:t> </a:t>
            </a:r>
            <a:r>
              <a:rPr lang="fr-FR" sz="1800" b="1" i="1" dirty="0" err="1">
                <a:solidFill>
                  <a:schemeClr val="bg1"/>
                </a:solidFill>
                <a:latin typeface="Arial" panose="020B0604020202020204" pitchFamily="34" charset="0"/>
              </a:rPr>
              <a:t>superbus</a:t>
            </a:r>
            <a:endParaRPr lang="fr-FR" b="1" dirty="0">
              <a:solidFill>
                <a:schemeClr val="bg1"/>
              </a:solidFill>
            </a:endParaRPr>
          </a:p>
        </p:txBody>
      </p:sp>
    </p:spTree>
    <p:extLst>
      <p:ext uri="{BB962C8B-B14F-4D97-AF65-F5344CB8AC3E}">
        <p14:creationId xmlns:p14="http://schemas.microsoft.com/office/powerpoint/2010/main" val="126482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23766-D02F-C080-5F45-8E637CDD26B9}"/>
              </a:ext>
            </a:extLst>
          </p:cNvPr>
          <p:cNvSpPr>
            <a:spLocks noGrp="1"/>
          </p:cNvSpPr>
          <p:nvPr>
            <p:ph type="title"/>
          </p:nvPr>
        </p:nvSpPr>
        <p:spPr>
          <a:xfrm>
            <a:off x="838200" y="365125"/>
            <a:ext cx="6372828" cy="1915088"/>
          </a:xfrm>
        </p:spPr>
        <p:txBody>
          <a:bodyPr>
            <a:noAutofit/>
          </a:bodyPr>
          <a:lstStyle/>
          <a:p>
            <a:r>
              <a:rPr lang="fr-FR" sz="3200" dirty="0">
                <a:latin typeface="Poppins" panose="00000500000000000000" pitchFamily="2" charset="0"/>
                <a:cs typeface="Poppins" panose="00000500000000000000" pitchFamily="2" charset="0"/>
              </a:rPr>
              <a:t>Protégée par la loi, la courageuse rousserole </a:t>
            </a:r>
            <a:r>
              <a:rPr lang="fr-FR" sz="3200" dirty="0" err="1">
                <a:latin typeface="Poppins" panose="00000500000000000000" pitchFamily="2" charset="0"/>
                <a:cs typeface="Poppins" panose="00000500000000000000" pitchFamily="2" charset="0"/>
              </a:rPr>
              <a:t>effarvate</a:t>
            </a:r>
            <a:r>
              <a:rPr lang="fr-FR" sz="3200" dirty="0">
                <a:latin typeface="Poppins" panose="00000500000000000000" pitchFamily="2" charset="0"/>
                <a:cs typeface="Poppins" panose="00000500000000000000" pitchFamily="2" charset="0"/>
              </a:rPr>
              <a:t> migre jusqu’en Afrique du Sud</a:t>
            </a:r>
            <a:br>
              <a:rPr lang="fr-FR" sz="3600" dirty="0"/>
            </a:br>
            <a:endParaRPr lang="fr-FR" sz="3600" dirty="0"/>
          </a:p>
        </p:txBody>
      </p:sp>
      <p:sp>
        <p:nvSpPr>
          <p:cNvPr id="3" name="Espace réservé du contenu 2">
            <a:extLst>
              <a:ext uri="{FF2B5EF4-FFF2-40B4-BE49-F238E27FC236}">
                <a16:creationId xmlns:a16="http://schemas.microsoft.com/office/drawing/2014/main" id="{6C92F57D-1FEE-CD0E-C7B9-98E45C86CC81}"/>
              </a:ext>
            </a:extLst>
          </p:cNvPr>
          <p:cNvSpPr>
            <a:spLocks noGrp="1"/>
          </p:cNvSpPr>
          <p:nvPr>
            <p:ph idx="1"/>
          </p:nvPr>
        </p:nvSpPr>
        <p:spPr>
          <a:xfrm>
            <a:off x="838200" y="2195876"/>
            <a:ext cx="5466470" cy="4209267"/>
          </a:xfrm>
        </p:spPr>
        <p:txBody>
          <a:bodyPr>
            <a:noAutofit/>
          </a:bodyPr>
          <a:lstStyle/>
          <a:p>
            <a:pPr marL="0" indent="0">
              <a:buNone/>
            </a:pPr>
            <a:r>
              <a:rPr lang="fr-FR" sz="1600" dirty="0">
                <a:effectLst/>
                <a:latin typeface="Poppins" panose="00000500000000000000" pitchFamily="2" charset="0"/>
                <a:cs typeface="Poppins" panose="00000500000000000000" pitchFamily="2" charset="0"/>
              </a:rPr>
              <a:t>Difficile à voir, la rousserole se reconnait plus facilement à son chant, d’où l’intérêt de le connaitre.</a:t>
            </a:r>
          </a:p>
          <a:p>
            <a:pPr marL="0" indent="0">
              <a:buNone/>
            </a:pPr>
            <a:r>
              <a:rPr lang="fr-FR" sz="1600" b="1" i="0" u="sng" dirty="0">
                <a:effectLst/>
                <a:latin typeface="Poppins" panose="00000500000000000000" pitchFamily="2" charset="0"/>
                <a:cs typeface="Poppins" panose="00000500000000000000" pitchFamily="2" charset="0"/>
              </a:rPr>
              <a:t>Habitat</a:t>
            </a:r>
            <a:r>
              <a:rPr lang="fr-FR" sz="1600" b="0" i="0" dirty="0">
                <a:effectLst/>
                <a:latin typeface="Poppins" panose="00000500000000000000" pitchFamily="2" charset="0"/>
                <a:cs typeface="Poppins" panose="00000500000000000000" pitchFamily="2" charset="0"/>
              </a:rPr>
              <a:t>: elle fréquente les milieux humides pourvus de végétation haute et serrée </a:t>
            </a:r>
            <a:r>
              <a:rPr lang="fr-FR" sz="1600" b="1" i="0" dirty="0">
                <a:solidFill>
                  <a:srgbClr val="FF3399"/>
                </a:solidFill>
                <a:effectLst/>
                <a:latin typeface="Poppins" panose="00000500000000000000" pitchFamily="2" charset="0"/>
                <a:cs typeface="Poppins" panose="00000500000000000000" pitchFamily="2" charset="0"/>
              </a:rPr>
              <a:t>comme les roselières</a:t>
            </a:r>
            <a:r>
              <a:rPr lang="fr-FR" sz="1600" b="0" i="0" dirty="0">
                <a:solidFill>
                  <a:srgbClr val="FF3399"/>
                </a:solidFill>
                <a:effectLst/>
                <a:latin typeface="Poppins" panose="00000500000000000000" pitchFamily="2" charset="0"/>
                <a:cs typeface="Poppins" panose="00000500000000000000" pitchFamily="2" charset="0"/>
              </a:rPr>
              <a:t> </a:t>
            </a:r>
            <a:r>
              <a:rPr lang="fr-FR" sz="1600" b="0" i="0" dirty="0">
                <a:effectLst/>
                <a:latin typeface="Poppins" panose="00000500000000000000" pitchFamily="2" charset="0"/>
                <a:cs typeface="Poppins" panose="00000500000000000000" pitchFamily="2" charset="0"/>
              </a:rPr>
              <a:t>mais aussi  les buissons de saules et autres arbustes à proximité</a:t>
            </a:r>
          </a:p>
          <a:p>
            <a:pPr marL="0" indent="0">
              <a:buNone/>
            </a:pPr>
            <a:r>
              <a:rPr lang="fr-FR" sz="1600" b="1" i="0" u="sng" dirty="0">
                <a:effectLst/>
                <a:latin typeface="Poppins" panose="00000500000000000000" pitchFamily="2" charset="0"/>
                <a:cs typeface="Poppins" panose="00000500000000000000" pitchFamily="2" charset="0"/>
              </a:rPr>
              <a:t>comportement</a:t>
            </a:r>
            <a:r>
              <a:rPr lang="fr-FR" sz="1600" b="0" i="0" u="sng" dirty="0">
                <a:effectLst/>
                <a:latin typeface="Poppins" panose="00000500000000000000" pitchFamily="2" charset="0"/>
                <a:cs typeface="Poppins" panose="00000500000000000000" pitchFamily="2" charset="0"/>
              </a:rPr>
              <a:t> </a:t>
            </a:r>
            <a:r>
              <a:rPr lang="fr-FR" sz="1600" b="0" i="0" dirty="0">
                <a:effectLst/>
                <a:latin typeface="Poppins" panose="00000500000000000000" pitchFamily="2" charset="0"/>
                <a:cs typeface="Poppins" panose="00000500000000000000" pitchFamily="2" charset="0"/>
              </a:rPr>
              <a:t>:</a:t>
            </a:r>
            <a:br>
              <a:rPr lang="fr-FR" sz="1600" b="0" i="0" dirty="0">
                <a:effectLst/>
                <a:latin typeface="Poppins" panose="00000500000000000000" pitchFamily="2" charset="0"/>
                <a:cs typeface="Poppins" panose="00000500000000000000" pitchFamily="2" charset="0"/>
              </a:rPr>
            </a:br>
            <a:r>
              <a:rPr lang="fr-FR" sz="1600" b="0" i="0" dirty="0">
                <a:effectLst/>
                <a:latin typeface="Poppins" panose="00000500000000000000" pitchFamily="2" charset="0"/>
                <a:cs typeface="Poppins" panose="00000500000000000000" pitchFamily="2" charset="0"/>
              </a:rPr>
              <a:t>Le mâle de Rousserolle effarvatte arrive dès </a:t>
            </a:r>
            <a:r>
              <a:rPr lang="fr-FR" sz="1600" b="1" i="0" dirty="0">
                <a:effectLst/>
                <a:latin typeface="Poppins" panose="00000500000000000000" pitchFamily="2" charset="0"/>
                <a:cs typeface="Poppins" panose="00000500000000000000" pitchFamily="2" charset="0"/>
              </a:rPr>
              <a:t>fin février ,</a:t>
            </a:r>
            <a:r>
              <a:rPr lang="fr-FR" sz="1600" b="0" i="0" dirty="0">
                <a:effectLst/>
                <a:latin typeface="Poppins" panose="00000500000000000000" pitchFamily="2" charset="0"/>
                <a:cs typeface="Poppins" panose="00000500000000000000" pitchFamily="2" charset="0"/>
              </a:rPr>
              <a:t> 2 à 3 semaine avant la femelle.</a:t>
            </a:r>
          </a:p>
          <a:p>
            <a:pPr marL="0" indent="0">
              <a:buNone/>
            </a:pPr>
            <a:br>
              <a:rPr lang="fr-FR" sz="1600" dirty="0">
                <a:latin typeface="Poppins" panose="00000500000000000000" pitchFamily="2" charset="0"/>
                <a:cs typeface="Poppins" panose="00000500000000000000" pitchFamily="2" charset="0"/>
              </a:rPr>
            </a:br>
            <a:r>
              <a:rPr lang="fr-FR" sz="1600" b="1" i="0" u="sng" dirty="0">
                <a:effectLst/>
                <a:latin typeface="Poppins" panose="00000500000000000000" pitchFamily="2" charset="0"/>
                <a:cs typeface="Poppins" panose="00000500000000000000" pitchFamily="2" charset="0"/>
              </a:rPr>
              <a:t>Migration</a:t>
            </a:r>
            <a:r>
              <a:rPr lang="fr-FR" sz="1600" b="0" i="0" dirty="0">
                <a:effectLst/>
                <a:latin typeface="Poppins" panose="00000500000000000000" pitchFamily="2" charset="0"/>
                <a:cs typeface="Poppins" panose="00000500000000000000" pitchFamily="2" charset="0"/>
              </a:rPr>
              <a:t> : cette fauvette est migratrice. Elle part fin juillet pour un </a:t>
            </a:r>
            <a:r>
              <a:rPr lang="fr-FR" sz="1600" b="1" i="0" dirty="0">
                <a:effectLst/>
                <a:latin typeface="Poppins" panose="00000500000000000000" pitchFamily="2" charset="0"/>
                <a:cs typeface="Poppins" panose="00000500000000000000" pitchFamily="2" charset="0"/>
              </a:rPr>
              <a:t>vol de plus de 6 000 km </a:t>
            </a:r>
            <a:r>
              <a:rPr lang="fr-FR" sz="1600" b="0" i="0" dirty="0">
                <a:effectLst/>
                <a:latin typeface="Poppins" panose="00000500000000000000" pitchFamily="2" charset="0"/>
                <a:cs typeface="Poppins" panose="00000500000000000000" pitchFamily="2" charset="0"/>
              </a:rPr>
              <a:t>dans la partie sud de l’Afrique où elle arrive en décembre.</a:t>
            </a:r>
            <a:endParaRPr lang="fr-FR" sz="1600" dirty="0">
              <a:latin typeface="Poppins" panose="00000500000000000000" pitchFamily="2" charset="0"/>
              <a:cs typeface="Poppins" panose="00000500000000000000" pitchFamily="2" charset="0"/>
            </a:endParaRPr>
          </a:p>
        </p:txBody>
      </p:sp>
      <p:pic>
        <p:nvPicPr>
          <p:cNvPr id="5" name="Image 4">
            <a:extLst>
              <a:ext uri="{FF2B5EF4-FFF2-40B4-BE49-F238E27FC236}">
                <a16:creationId xmlns:a16="http://schemas.microsoft.com/office/drawing/2014/main" id="{9D79E36A-EF0A-C6C7-E820-C32E5BCD6A1F}"/>
              </a:ext>
            </a:extLst>
          </p:cNvPr>
          <p:cNvPicPr>
            <a:picLocks noChangeAspect="1"/>
          </p:cNvPicPr>
          <p:nvPr/>
        </p:nvPicPr>
        <p:blipFill>
          <a:blip r:embed="rId3"/>
          <a:stretch>
            <a:fillRect/>
          </a:stretch>
        </p:blipFill>
        <p:spPr>
          <a:xfrm>
            <a:off x="6504972" y="757239"/>
            <a:ext cx="5258439" cy="5371727"/>
          </a:xfrm>
          <a:prstGeom prst="rect">
            <a:avLst/>
          </a:prstGeom>
        </p:spPr>
      </p:pic>
      <p:sp>
        <p:nvSpPr>
          <p:cNvPr id="7" name="ZoneTexte 6">
            <a:extLst>
              <a:ext uri="{FF2B5EF4-FFF2-40B4-BE49-F238E27FC236}">
                <a16:creationId xmlns:a16="http://schemas.microsoft.com/office/drawing/2014/main" id="{8D071583-213C-730D-1DEF-9F8F7F85A73E}"/>
              </a:ext>
            </a:extLst>
          </p:cNvPr>
          <p:cNvSpPr txBox="1"/>
          <p:nvPr/>
        </p:nvSpPr>
        <p:spPr>
          <a:xfrm>
            <a:off x="6785659" y="5452204"/>
            <a:ext cx="2103698" cy="648557"/>
          </a:xfrm>
          <a:prstGeom prst="rect">
            <a:avLst/>
          </a:prstGeom>
          <a:noFill/>
        </p:spPr>
        <p:txBody>
          <a:bodyPr wrap="square">
            <a:spAutoFit/>
          </a:bodyPr>
          <a:lstStyle/>
          <a:p>
            <a:r>
              <a:rPr lang="fr-FR" b="1" i="0" u="none" strike="noStrike" dirty="0" err="1">
                <a:solidFill>
                  <a:schemeClr val="bg1"/>
                </a:solidFill>
                <a:effectLst/>
                <a:latin typeface="Trebuchet MS" panose="020B0603020202020204" pitchFamily="34" charset="0"/>
              </a:rPr>
              <a:t>Acrocephalus</a:t>
            </a:r>
            <a:r>
              <a:rPr lang="fr-FR" b="1" i="0" u="none" strike="noStrike" dirty="0">
                <a:solidFill>
                  <a:schemeClr val="bg1"/>
                </a:solidFill>
                <a:effectLst/>
                <a:latin typeface="Trebuchet MS" panose="020B0603020202020204" pitchFamily="34" charset="0"/>
              </a:rPr>
              <a:t> </a:t>
            </a:r>
            <a:r>
              <a:rPr lang="fr-FR" b="1" i="0" u="none" strike="noStrike" dirty="0" err="1">
                <a:solidFill>
                  <a:schemeClr val="bg1"/>
                </a:solidFill>
                <a:effectLst/>
                <a:latin typeface="Trebuchet MS" panose="020B0603020202020204" pitchFamily="34" charset="0"/>
              </a:rPr>
              <a:t>scirpaceus</a:t>
            </a:r>
            <a:endParaRPr lang="fr-FR" dirty="0">
              <a:solidFill>
                <a:schemeClr val="bg1"/>
              </a:solidFill>
            </a:endParaRPr>
          </a:p>
        </p:txBody>
      </p:sp>
      <p:sp>
        <p:nvSpPr>
          <p:cNvPr id="8" name="ZoneTexte 7">
            <a:extLst>
              <a:ext uri="{FF2B5EF4-FFF2-40B4-BE49-F238E27FC236}">
                <a16:creationId xmlns:a16="http://schemas.microsoft.com/office/drawing/2014/main" id="{F8B9BED0-5CCC-843A-08D7-FE6CE26609D4}"/>
              </a:ext>
            </a:extLst>
          </p:cNvPr>
          <p:cNvSpPr txBox="1"/>
          <p:nvPr/>
        </p:nvSpPr>
        <p:spPr>
          <a:xfrm>
            <a:off x="9777075" y="1499743"/>
            <a:ext cx="1576725" cy="2800767"/>
          </a:xfrm>
          <a:prstGeom prst="rect">
            <a:avLst/>
          </a:prstGeom>
          <a:noFill/>
        </p:spPr>
        <p:txBody>
          <a:bodyPr wrap="square" rtlCol="0">
            <a:spAutoFit/>
          </a:bodyPr>
          <a:lstStyle/>
          <a:p>
            <a:r>
              <a:rPr lang="fr-FR" sz="1600" dirty="0">
                <a:latin typeface="Poppins" panose="00000500000000000000" pitchFamily="2" charset="0"/>
                <a:cs typeface="Poppins" panose="00000500000000000000" pitchFamily="2" charset="0"/>
              </a:rPr>
              <a:t>Belles sorties en perspective pour parler et écouter  </a:t>
            </a:r>
            <a:r>
              <a:rPr lang="fr-FR" sz="1600" b="1" dirty="0">
                <a:latin typeface="Poppins" panose="00000500000000000000" pitchFamily="2" charset="0"/>
                <a:cs typeface="Poppins" panose="00000500000000000000" pitchFamily="2" charset="0"/>
              </a:rPr>
              <a:t>cet oiseau qui mérite le respect</a:t>
            </a:r>
            <a:r>
              <a:rPr lang="fr-FR" sz="1600" dirty="0">
                <a:latin typeface="Poppins" panose="00000500000000000000" pitchFamily="2" charset="0"/>
                <a:cs typeface="Poppins" panose="00000500000000000000" pitchFamily="2" charset="0"/>
              </a:rPr>
              <a:t> avec ses 6000 km pour trouver le soleil</a:t>
            </a:r>
          </a:p>
        </p:txBody>
      </p:sp>
    </p:spTree>
    <p:extLst>
      <p:ext uri="{BB962C8B-B14F-4D97-AF65-F5344CB8AC3E}">
        <p14:creationId xmlns:p14="http://schemas.microsoft.com/office/powerpoint/2010/main" val="160833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2AF64-1A7C-1E6E-9096-1C5E1DBEC999}"/>
              </a:ext>
            </a:extLst>
          </p:cNvPr>
          <p:cNvSpPr>
            <a:spLocks noGrp="1"/>
          </p:cNvSpPr>
          <p:nvPr>
            <p:ph type="title"/>
          </p:nvPr>
        </p:nvSpPr>
        <p:spPr/>
        <p:txBody>
          <a:bodyPr>
            <a:normAutofit fontScale="90000"/>
          </a:bodyPr>
          <a:lstStyle/>
          <a:p>
            <a:r>
              <a:rPr lang="fr-FR" dirty="0">
                <a:latin typeface="Poppins Light" panose="00000400000000000000" pitchFamily="2" charset="0"/>
                <a:cs typeface="Poppins Light" panose="00000400000000000000" pitchFamily="2" charset="0"/>
              </a:rPr>
              <a:t>Notre objectif : favoriser le développement de la biodiversité dans les communes de l’EMS</a:t>
            </a:r>
          </a:p>
        </p:txBody>
      </p:sp>
      <p:sp>
        <p:nvSpPr>
          <p:cNvPr id="3" name="Espace réservé du contenu 2">
            <a:extLst>
              <a:ext uri="{FF2B5EF4-FFF2-40B4-BE49-F238E27FC236}">
                <a16:creationId xmlns:a16="http://schemas.microsoft.com/office/drawing/2014/main" id="{2442143D-1836-5A97-11D3-0061741C49F6}"/>
              </a:ext>
            </a:extLst>
          </p:cNvPr>
          <p:cNvSpPr>
            <a:spLocks noGrp="1"/>
          </p:cNvSpPr>
          <p:nvPr>
            <p:ph idx="1"/>
          </p:nvPr>
        </p:nvSpPr>
        <p:spPr>
          <a:xfrm>
            <a:off x="613458" y="2176041"/>
            <a:ext cx="10740342" cy="4000922"/>
          </a:xfrm>
        </p:spPr>
        <p:txBody>
          <a:bodyPr>
            <a:normAutofit/>
          </a:bodyPr>
          <a:lstStyle/>
          <a:p>
            <a:pPr>
              <a:buFontTx/>
              <a:buChar char="-"/>
            </a:pPr>
            <a:r>
              <a:rPr lang="fr-FR" sz="1800" dirty="0">
                <a:latin typeface="Poppins" panose="00000500000000000000" pitchFamily="2" charset="0"/>
                <a:cs typeface="Poppins" panose="00000500000000000000" pitchFamily="2" charset="0"/>
              </a:rPr>
              <a:t>En favorisant celle qui existe ou ne demande qu’ </a:t>
            </a:r>
            <a:r>
              <a:rPr lang="fr-FR" sz="1800" b="1" dirty="0">
                <a:solidFill>
                  <a:srgbClr val="FF3399"/>
                </a:solidFill>
                <a:latin typeface="Poppins" panose="00000500000000000000" pitchFamily="2" charset="0"/>
                <a:cs typeface="Poppins" panose="00000500000000000000" pitchFamily="2" charset="0"/>
              </a:rPr>
              <a:t>à exister dans les endroits sans valeur économiques</a:t>
            </a:r>
            <a:r>
              <a:rPr lang="fr-FR" sz="1800" dirty="0">
                <a:latin typeface="Poppins" panose="00000500000000000000" pitchFamily="2" charset="0"/>
                <a:cs typeface="Poppins" panose="00000500000000000000" pitchFamily="2" charset="0"/>
              </a:rPr>
              <a:t>, oubliés ou parfois gérés selon </a:t>
            </a:r>
            <a:r>
              <a:rPr lang="fr-FR" sz="1800" b="1" dirty="0">
                <a:solidFill>
                  <a:srgbClr val="FF3399"/>
                </a:solidFill>
                <a:latin typeface="Poppins" panose="00000500000000000000" pitchFamily="2" charset="0"/>
                <a:cs typeface="Poppins" panose="00000500000000000000" pitchFamily="2" charset="0"/>
              </a:rPr>
              <a:t>des habitudes qui ne demanderaient qu’ à évoluer</a:t>
            </a:r>
            <a:r>
              <a:rPr lang="fr-FR" sz="1800" b="1" dirty="0">
                <a:latin typeface="Poppins" panose="00000500000000000000" pitchFamily="2" charset="0"/>
                <a:cs typeface="Poppins" panose="00000500000000000000" pitchFamily="2" charset="0"/>
              </a:rPr>
              <a:t>.</a:t>
            </a:r>
          </a:p>
          <a:p>
            <a:pPr>
              <a:buFontTx/>
              <a:buChar char="-"/>
            </a:pPr>
            <a:r>
              <a:rPr lang="fr-FR" sz="1800" dirty="0">
                <a:latin typeface="Poppins" panose="00000500000000000000" pitchFamily="2" charset="0"/>
                <a:cs typeface="Poppins" panose="00000500000000000000" pitchFamily="2" charset="0"/>
              </a:rPr>
              <a:t>Cet objectif apporte souvent de </a:t>
            </a:r>
            <a:r>
              <a:rPr lang="fr-FR" sz="1800" dirty="0">
                <a:solidFill>
                  <a:srgbClr val="0070C0"/>
                </a:solidFill>
                <a:latin typeface="Poppins" panose="00000500000000000000" pitchFamily="2" charset="0"/>
                <a:cs typeface="Poppins" panose="00000500000000000000" pitchFamily="2" charset="0"/>
              </a:rPr>
              <a:t>la simplification de gestion</a:t>
            </a:r>
          </a:p>
          <a:p>
            <a:pPr>
              <a:buFontTx/>
              <a:buChar char="-"/>
            </a:pPr>
            <a:r>
              <a:rPr lang="fr-FR" sz="1800" dirty="0">
                <a:latin typeface="Poppins" panose="00000500000000000000" pitchFamily="2" charset="0"/>
                <a:cs typeface="Poppins" panose="00000500000000000000" pitchFamily="2" charset="0"/>
              </a:rPr>
              <a:t>Dans ce déploiement potentiel de biodiversité, le plus visible  va se trouver dans la multiplicité des fleurs sauvages, parfois protégées ( consoude, salicaires, </a:t>
            </a:r>
            <a:r>
              <a:rPr lang="fr-FR" sz="1800" dirty="0" err="1">
                <a:latin typeface="Poppins" panose="00000500000000000000" pitchFamily="2" charset="0"/>
                <a:cs typeface="Poppins" panose="00000500000000000000" pitchFamily="2" charset="0"/>
              </a:rPr>
              <a:t>oillets</a:t>
            </a:r>
            <a:r>
              <a:rPr lang="fr-FR" sz="1800" dirty="0">
                <a:latin typeface="Poppins" panose="00000500000000000000" pitchFamily="2" charset="0"/>
                <a:cs typeface="Poppins" panose="00000500000000000000" pitchFamily="2" charset="0"/>
              </a:rPr>
              <a:t> ), on va </a:t>
            </a:r>
            <a:r>
              <a:rPr lang="fr-FR" sz="1800" dirty="0" err="1">
                <a:latin typeface="Poppins" panose="00000500000000000000" pitchFamily="2" charset="0"/>
                <a:cs typeface="Poppins" panose="00000500000000000000" pitchFamily="2" charset="0"/>
              </a:rPr>
              <a:t>opouvoir</a:t>
            </a:r>
            <a:r>
              <a:rPr lang="fr-FR" sz="1800" dirty="0">
                <a:latin typeface="Poppins" panose="00000500000000000000" pitchFamily="2" charset="0"/>
                <a:cs typeface="Poppins" panose="00000500000000000000" pitchFamily="2" charset="0"/>
              </a:rPr>
              <a:t> </a:t>
            </a:r>
            <a:r>
              <a:rPr lang="fr-FR" sz="1800" dirty="0" err="1">
                <a:latin typeface="Poppins" panose="00000500000000000000" pitchFamily="2" charset="0"/>
                <a:cs typeface="Poppins" panose="00000500000000000000" pitchFamily="2" charset="0"/>
              </a:rPr>
              <a:t>obsever</a:t>
            </a:r>
            <a:r>
              <a:rPr lang="fr-FR" sz="1800" dirty="0">
                <a:latin typeface="Poppins" panose="00000500000000000000" pitchFamily="2" charset="0"/>
                <a:cs typeface="Poppins" panose="00000500000000000000" pitchFamily="2" charset="0"/>
              </a:rPr>
              <a:t> des libellules, les papillons devenus si rares, et la micro faune ( lézards, ..)</a:t>
            </a:r>
          </a:p>
          <a:p>
            <a:pPr>
              <a:buFontTx/>
              <a:buChar char="-"/>
            </a:pPr>
            <a:r>
              <a:rPr lang="fr-FR" sz="1800" dirty="0">
                <a:latin typeface="Poppins" panose="00000500000000000000" pitchFamily="2" charset="0"/>
                <a:cs typeface="Poppins" panose="00000500000000000000" pitchFamily="2" charset="0"/>
              </a:rPr>
              <a:t>A savoir, en plus villes, </a:t>
            </a:r>
            <a:r>
              <a:rPr lang="fr-FR" sz="1800" b="1" dirty="0">
                <a:solidFill>
                  <a:srgbClr val="FF3399"/>
                </a:solidFill>
                <a:latin typeface="Poppins" panose="00000500000000000000" pitchFamily="2" charset="0"/>
                <a:cs typeface="Poppins" panose="00000500000000000000" pitchFamily="2" charset="0"/>
              </a:rPr>
              <a:t>des entreprises </a:t>
            </a:r>
            <a:r>
              <a:rPr lang="fr-FR" sz="1800" dirty="0">
                <a:latin typeface="Poppins" panose="00000500000000000000" pitchFamily="2" charset="0"/>
                <a:cs typeface="Poppins" panose="00000500000000000000" pitchFamily="2" charset="0"/>
              </a:rPr>
              <a:t>( Carambar, </a:t>
            </a:r>
            <a:r>
              <a:rPr lang="fr-FR" sz="1800" dirty="0" err="1">
                <a:latin typeface="Poppins" panose="00000500000000000000" pitchFamily="2" charset="0"/>
                <a:cs typeface="Poppins" panose="00000500000000000000" pitchFamily="2" charset="0"/>
              </a:rPr>
              <a:t>Hagger</a:t>
            </a:r>
            <a:r>
              <a:rPr lang="fr-FR" sz="1800" dirty="0">
                <a:latin typeface="Poppins" panose="00000500000000000000" pitchFamily="2" charset="0"/>
                <a:cs typeface="Poppins" panose="00000500000000000000" pitchFamily="2" charset="0"/>
              </a:rPr>
              <a:t>, CPAM) ont adopté </a:t>
            </a:r>
            <a:r>
              <a:rPr lang="fr-FR" sz="1800" b="1" dirty="0">
                <a:solidFill>
                  <a:srgbClr val="FF3399"/>
                </a:solidFill>
                <a:latin typeface="Poppins" panose="00000500000000000000" pitchFamily="2" charset="0"/>
                <a:cs typeface="Poppins" panose="00000500000000000000" pitchFamily="2" charset="0"/>
              </a:rPr>
              <a:t>cette gestion différenciée, avec beaucoup de succés, </a:t>
            </a:r>
            <a:r>
              <a:rPr lang="fr-FR" sz="1800" dirty="0">
                <a:latin typeface="Poppins" panose="00000500000000000000" pitchFamily="2" charset="0"/>
                <a:cs typeface="Poppins" panose="00000500000000000000" pitchFamily="2" charset="0"/>
              </a:rPr>
              <a:t>souvent en crédibilisant leur démarche avec le label «  refuge LPO »</a:t>
            </a:r>
          </a:p>
        </p:txBody>
      </p:sp>
    </p:spTree>
    <p:extLst>
      <p:ext uri="{BB962C8B-B14F-4D97-AF65-F5344CB8AC3E}">
        <p14:creationId xmlns:p14="http://schemas.microsoft.com/office/powerpoint/2010/main" val="23816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61123-7AC8-B757-6C1C-9A7DAC9DBAD3}"/>
              </a:ext>
            </a:extLst>
          </p:cNvPr>
          <p:cNvSpPr>
            <a:spLocks noGrp="1"/>
          </p:cNvSpPr>
          <p:nvPr>
            <p:ph type="title"/>
          </p:nvPr>
        </p:nvSpPr>
        <p:spPr/>
        <p:txBody>
          <a:bodyPr/>
          <a:lstStyle/>
          <a:p>
            <a:r>
              <a:rPr lang="fr-FR" dirty="0"/>
              <a:t>Espaces qui peuvent être valorisés pour la bio diversité</a:t>
            </a:r>
          </a:p>
        </p:txBody>
      </p:sp>
      <p:sp>
        <p:nvSpPr>
          <p:cNvPr id="3" name="Espace réservé du contenu 2">
            <a:extLst>
              <a:ext uri="{FF2B5EF4-FFF2-40B4-BE49-F238E27FC236}">
                <a16:creationId xmlns:a16="http://schemas.microsoft.com/office/drawing/2014/main" id="{F66BDA5F-D7A8-5E95-2884-97D175750D76}"/>
              </a:ext>
            </a:extLst>
          </p:cNvPr>
          <p:cNvSpPr>
            <a:spLocks noGrp="1"/>
          </p:cNvSpPr>
          <p:nvPr>
            <p:ph sz="half" idx="1"/>
          </p:nvPr>
        </p:nvSpPr>
        <p:spPr/>
        <p:txBody>
          <a:bodyPr>
            <a:normAutofit/>
          </a:bodyPr>
          <a:lstStyle/>
          <a:p>
            <a:r>
              <a:rPr lang="fr-FR" sz="2400" dirty="0">
                <a:latin typeface="Poppins" panose="00000500000000000000" pitchFamily="2" charset="0"/>
                <a:cs typeface="Poppins" panose="00000500000000000000" pitchFamily="2" charset="0"/>
              </a:rPr>
              <a:t>Le </a:t>
            </a:r>
            <a:r>
              <a:rPr lang="fr-FR" sz="2400" b="1" dirty="0">
                <a:latin typeface="Poppins" panose="00000500000000000000" pitchFamily="2" charset="0"/>
                <a:cs typeface="Poppins" panose="00000500000000000000" pitchFamily="2" charset="0"/>
              </a:rPr>
              <a:t>long des rues, chemins et pistes cyclables</a:t>
            </a:r>
          </a:p>
          <a:p>
            <a:r>
              <a:rPr lang="fr-FR" sz="2400" dirty="0">
                <a:latin typeface="Poppins" panose="00000500000000000000" pitchFamily="2" charset="0"/>
                <a:cs typeface="Poppins" panose="00000500000000000000" pitchFamily="2" charset="0"/>
              </a:rPr>
              <a:t>Les </a:t>
            </a:r>
            <a:r>
              <a:rPr lang="fr-FR" sz="2400" b="1" dirty="0">
                <a:latin typeface="Poppins" panose="00000500000000000000" pitchFamily="2" charset="0"/>
                <a:cs typeface="Poppins" panose="00000500000000000000" pitchFamily="2" charset="0"/>
              </a:rPr>
              <a:t>berges</a:t>
            </a:r>
            <a:r>
              <a:rPr lang="fr-FR" sz="2400" dirty="0">
                <a:latin typeface="Poppins" panose="00000500000000000000" pitchFamily="2" charset="0"/>
                <a:cs typeface="Poppins" panose="00000500000000000000" pitchFamily="2" charset="0"/>
              </a:rPr>
              <a:t> des cours d’eau, fossés et étangs</a:t>
            </a:r>
          </a:p>
          <a:p>
            <a:r>
              <a:rPr lang="fr-FR" sz="2400" dirty="0">
                <a:latin typeface="Poppins" panose="00000500000000000000" pitchFamily="2" charset="0"/>
                <a:cs typeface="Poppins" panose="00000500000000000000" pitchFamily="2" charset="0"/>
              </a:rPr>
              <a:t>Les </a:t>
            </a:r>
            <a:r>
              <a:rPr lang="fr-FR" sz="2400" b="1" dirty="0">
                <a:latin typeface="Poppins" panose="00000500000000000000" pitchFamily="2" charset="0"/>
                <a:cs typeface="Poppins" panose="00000500000000000000" pitchFamily="2" charset="0"/>
              </a:rPr>
              <a:t>talus</a:t>
            </a:r>
            <a:r>
              <a:rPr lang="fr-FR" sz="2400" dirty="0">
                <a:latin typeface="Poppins" panose="00000500000000000000" pitchFamily="2" charset="0"/>
                <a:cs typeface="Poppins" panose="00000500000000000000" pitchFamily="2" charset="0"/>
              </a:rPr>
              <a:t> et </a:t>
            </a:r>
            <a:r>
              <a:rPr lang="fr-FR" sz="2400" b="1" dirty="0">
                <a:latin typeface="Poppins" panose="00000500000000000000" pitchFamily="2" charset="0"/>
                <a:cs typeface="Poppins" panose="00000500000000000000" pitchFamily="2" charset="0"/>
              </a:rPr>
              <a:t>digues</a:t>
            </a:r>
          </a:p>
          <a:p>
            <a:r>
              <a:rPr lang="fr-FR" sz="2400" dirty="0">
                <a:latin typeface="Poppins" panose="00000500000000000000" pitchFamily="2" charset="0"/>
                <a:cs typeface="Poppins" panose="00000500000000000000" pitchFamily="2" charset="0"/>
              </a:rPr>
              <a:t>Les </a:t>
            </a:r>
            <a:r>
              <a:rPr lang="fr-FR" sz="2400" b="1" dirty="0">
                <a:latin typeface="Poppins" panose="00000500000000000000" pitchFamily="2" charset="0"/>
                <a:cs typeface="Poppins" panose="00000500000000000000" pitchFamily="2" charset="0"/>
              </a:rPr>
              <a:t>terrains vagues</a:t>
            </a:r>
          </a:p>
          <a:p>
            <a:r>
              <a:rPr lang="fr-FR" sz="2400" dirty="0">
                <a:latin typeface="Poppins" panose="00000500000000000000" pitchFamily="2" charset="0"/>
                <a:cs typeface="Poppins" panose="00000500000000000000" pitchFamily="2" charset="0"/>
              </a:rPr>
              <a:t>Les </a:t>
            </a:r>
            <a:r>
              <a:rPr lang="fr-FR" sz="2400" b="1" dirty="0">
                <a:latin typeface="Poppins" panose="00000500000000000000" pitchFamily="2" charset="0"/>
                <a:cs typeface="Poppins" panose="00000500000000000000" pitchFamily="2" charset="0"/>
              </a:rPr>
              <a:t>espaces verts </a:t>
            </a:r>
          </a:p>
          <a:p>
            <a:r>
              <a:rPr lang="fr-FR" sz="2400" b="1" dirty="0">
                <a:latin typeface="Poppins" panose="00000500000000000000" pitchFamily="2" charset="0"/>
                <a:cs typeface="Poppins" panose="00000500000000000000" pitchFamily="2" charset="0"/>
              </a:rPr>
              <a:t>Haies</a:t>
            </a:r>
            <a:r>
              <a:rPr lang="fr-FR" sz="2400" dirty="0">
                <a:latin typeface="Poppins" panose="00000500000000000000" pitchFamily="2" charset="0"/>
                <a:cs typeface="Poppins" panose="00000500000000000000" pitchFamily="2" charset="0"/>
              </a:rPr>
              <a:t> et </a:t>
            </a:r>
            <a:r>
              <a:rPr lang="fr-FR" sz="2400" b="1" dirty="0">
                <a:latin typeface="Poppins" panose="00000500000000000000" pitchFamily="2" charset="0"/>
                <a:cs typeface="Poppins" panose="00000500000000000000" pitchFamily="2" charset="0"/>
              </a:rPr>
              <a:t>ourlets herbacés</a:t>
            </a:r>
          </a:p>
          <a:p>
            <a:r>
              <a:rPr lang="fr-FR" sz="2400" b="1" dirty="0">
                <a:latin typeface="Poppins" panose="00000500000000000000" pitchFamily="2" charset="0"/>
                <a:cs typeface="Poppins" panose="00000500000000000000" pitchFamily="2" charset="0"/>
              </a:rPr>
              <a:t>Ortie, ronces et lierre </a:t>
            </a:r>
            <a:r>
              <a:rPr lang="fr-FR" sz="2400" dirty="0">
                <a:latin typeface="Poppins" panose="00000500000000000000" pitchFamily="2" charset="0"/>
                <a:cs typeface="Poppins" panose="00000500000000000000" pitchFamily="2" charset="0"/>
              </a:rPr>
              <a:t>: des biotopes à eux tout seuls</a:t>
            </a:r>
          </a:p>
          <a:p>
            <a:endParaRPr lang="fr-FR" dirty="0"/>
          </a:p>
        </p:txBody>
      </p:sp>
      <p:sp>
        <p:nvSpPr>
          <p:cNvPr id="4" name="Espace réservé du contenu 3">
            <a:extLst>
              <a:ext uri="{FF2B5EF4-FFF2-40B4-BE49-F238E27FC236}">
                <a16:creationId xmlns:a16="http://schemas.microsoft.com/office/drawing/2014/main" id="{3785556B-405A-EE06-03EF-911E1E556847}"/>
              </a:ext>
            </a:extLst>
          </p:cNvPr>
          <p:cNvSpPr>
            <a:spLocks noGrp="1"/>
          </p:cNvSpPr>
          <p:nvPr>
            <p:ph sz="half" idx="2"/>
          </p:nvPr>
        </p:nvSpPr>
        <p:spPr>
          <a:xfrm>
            <a:off x="5706319" y="3191766"/>
            <a:ext cx="3136739" cy="3406132"/>
          </a:xfrm>
        </p:spPr>
        <p:txBody>
          <a:bodyPr>
            <a:normAutofit/>
          </a:bodyPr>
          <a:lstStyle/>
          <a:p>
            <a:pPr marL="0" indent="0">
              <a:buNone/>
            </a:pPr>
            <a:r>
              <a:rPr lang="fr-FR" sz="1600" dirty="0">
                <a:latin typeface="Poppins" panose="00000500000000000000" pitchFamily="2" charset="0"/>
                <a:cs typeface="Poppins" panose="00000500000000000000" pitchFamily="2" charset="0"/>
              </a:rPr>
              <a:t>Observation d’une végétation spontanée </a:t>
            </a:r>
          </a:p>
          <a:p>
            <a:pPr marL="0" indent="0">
              <a:buNone/>
            </a:pPr>
            <a:r>
              <a:rPr lang="fr-FR" sz="1600" dirty="0">
                <a:latin typeface="Poppins" panose="00000500000000000000" pitchFamily="2" charset="0"/>
                <a:cs typeface="Poppins" panose="00000500000000000000" pitchFamily="2" charset="0"/>
              </a:rPr>
              <a:t>Espaces garde manger</a:t>
            </a:r>
          </a:p>
          <a:p>
            <a:pPr marL="0" indent="0">
              <a:buNone/>
            </a:pPr>
            <a:r>
              <a:rPr lang="fr-FR" sz="1600" dirty="0">
                <a:latin typeface="Poppins" panose="00000500000000000000" pitchFamily="2" charset="0"/>
                <a:cs typeface="Poppins" panose="00000500000000000000" pitchFamily="2" charset="0"/>
              </a:rPr>
              <a:t>A intégrer dans la gestion de la TVB</a:t>
            </a:r>
          </a:p>
        </p:txBody>
      </p:sp>
      <p:pic>
        <p:nvPicPr>
          <p:cNvPr id="6" name="Image 5">
            <a:extLst>
              <a:ext uri="{FF2B5EF4-FFF2-40B4-BE49-F238E27FC236}">
                <a16:creationId xmlns:a16="http://schemas.microsoft.com/office/drawing/2014/main" id="{689085BA-F733-0CEA-83B4-6D8769B2A86B}"/>
              </a:ext>
            </a:extLst>
          </p:cNvPr>
          <p:cNvPicPr>
            <a:picLocks noChangeAspect="1"/>
          </p:cNvPicPr>
          <p:nvPr/>
        </p:nvPicPr>
        <p:blipFill>
          <a:blip r:embed="rId2"/>
          <a:stretch>
            <a:fillRect/>
          </a:stretch>
        </p:blipFill>
        <p:spPr>
          <a:xfrm>
            <a:off x="8750460" y="955546"/>
            <a:ext cx="2951545" cy="5642352"/>
          </a:xfrm>
          <a:prstGeom prst="rect">
            <a:avLst/>
          </a:prstGeom>
        </p:spPr>
      </p:pic>
      <p:sp>
        <p:nvSpPr>
          <p:cNvPr id="5" name="ZoneTexte 4">
            <a:extLst>
              <a:ext uri="{FF2B5EF4-FFF2-40B4-BE49-F238E27FC236}">
                <a16:creationId xmlns:a16="http://schemas.microsoft.com/office/drawing/2014/main" id="{6557A966-70E4-8638-F78B-7ECA3DBAD136}"/>
              </a:ext>
            </a:extLst>
          </p:cNvPr>
          <p:cNvSpPr txBox="1"/>
          <p:nvPr/>
        </p:nvSpPr>
        <p:spPr>
          <a:xfrm>
            <a:off x="9086125" y="5530632"/>
            <a:ext cx="2465407" cy="646331"/>
          </a:xfrm>
          <a:prstGeom prst="rect">
            <a:avLst/>
          </a:prstGeom>
          <a:noFill/>
        </p:spPr>
        <p:txBody>
          <a:bodyPr wrap="square" rtlCol="0">
            <a:spAutoFit/>
          </a:bodyPr>
          <a:lstStyle/>
          <a:p>
            <a:r>
              <a:rPr lang="fr-FR" b="1" dirty="0"/>
              <a:t>Le lierre, un précieux allié</a:t>
            </a:r>
          </a:p>
        </p:txBody>
      </p:sp>
    </p:spTree>
    <p:extLst>
      <p:ext uri="{BB962C8B-B14F-4D97-AF65-F5344CB8AC3E}">
        <p14:creationId xmlns:p14="http://schemas.microsoft.com/office/powerpoint/2010/main" val="399938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2B131-DCED-7F01-C1E6-CF8F79C2868C}"/>
              </a:ext>
            </a:extLst>
          </p:cNvPr>
          <p:cNvSpPr>
            <a:spLocks noGrp="1"/>
          </p:cNvSpPr>
          <p:nvPr>
            <p:ph type="title"/>
          </p:nvPr>
        </p:nvSpPr>
        <p:spPr/>
        <p:txBody>
          <a:bodyPr/>
          <a:lstStyle/>
          <a:p>
            <a:pPr algn="ctr"/>
            <a:r>
              <a:rPr lang="fr-FR" dirty="0">
                <a:latin typeface="Poppins" panose="00000500000000000000" pitchFamily="2" charset="0"/>
                <a:cs typeface="Poppins" panose="00000500000000000000" pitchFamily="2" charset="0"/>
              </a:rPr>
              <a:t>La gestion différenciée: </a:t>
            </a:r>
            <a:br>
              <a:rPr lang="fr-FR" dirty="0">
                <a:latin typeface="Poppins" panose="00000500000000000000" pitchFamily="2" charset="0"/>
                <a:cs typeface="Poppins" panose="00000500000000000000" pitchFamily="2" charset="0"/>
              </a:rPr>
            </a:br>
            <a:r>
              <a:rPr lang="fr-FR" dirty="0">
                <a:latin typeface="Poppins" panose="00000500000000000000" pitchFamily="2" charset="0"/>
                <a:cs typeface="Poppins" panose="00000500000000000000" pitchFamily="2" charset="0"/>
              </a:rPr>
              <a:t>de multiples gains</a:t>
            </a:r>
          </a:p>
        </p:txBody>
      </p:sp>
      <p:sp>
        <p:nvSpPr>
          <p:cNvPr id="3" name="Espace réservé du contenu 2">
            <a:extLst>
              <a:ext uri="{FF2B5EF4-FFF2-40B4-BE49-F238E27FC236}">
                <a16:creationId xmlns:a16="http://schemas.microsoft.com/office/drawing/2014/main" id="{C88AF438-C60E-B07F-6031-258E69BA5DAA}"/>
              </a:ext>
            </a:extLst>
          </p:cNvPr>
          <p:cNvSpPr>
            <a:spLocks noGrp="1"/>
          </p:cNvSpPr>
          <p:nvPr>
            <p:ph sz="half" idx="1"/>
          </p:nvPr>
        </p:nvSpPr>
        <p:spPr>
          <a:xfrm>
            <a:off x="547865" y="1758156"/>
            <a:ext cx="5181600" cy="4351338"/>
          </a:xfrm>
        </p:spPr>
        <p:txBody>
          <a:bodyPr>
            <a:normAutofit/>
          </a:bodyPr>
          <a:lstStyle/>
          <a:p>
            <a:r>
              <a:rPr lang="fr-FR" sz="1800" dirty="0">
                <a:latin typeface="Poppins" panose="00000500000000000000" pitchFamily="2" charset="0"/>
                <a:cs typeface="Poppins" panose="00000500000000000000" pitchFamily="2" charset="0"/>
              </a:rPr>
              <a:t>Fauches moins fréquentes</a:t>
            </a:r>
          </a:p>
          <a:p>
            <a:r>
              <a:rPr lang="fr-FR" sz="1800" dirty="0">
                <a:latin typeface="Poppins" panose="00000500000000000000" pitchFamily="2" charset="0"/>
                <a:cs typeface="Poppins" panose="00000500000000000000" pitchFamily="2" charset="0"/>
              </a:rPr>
              <a:t>Une gestion simplifiée car moins d’actions </a:t>
            </a:r>
          </a:p>
          <a:p>
            <a:r>
              <a:rPr lang="fr-FR" sz="1800" dirty="0">
                <a:latin typeface="Poppins" panose="00000500000000000000" pitchFamily="2" charset="0"/>
                <a:cs typeface="Poppins" panose="00000500000000000000" pitchFamily="2" charset="0"/>
              </a:rPr>
              <a:t>Potentiel d’îlots de fraicheur</a:t>
            </a:r>
          </a:p>
          <a:p>
            <a:r>
              <a:rPr lang="fr-FR" sz="1800" dirty="0">
                <a:latin typeface="Poppins" panose="00000500000000000000" pitchFamily="2" charset="0"/>
                <a:cs typeface="Poppins" panose="00000500000000000000" pitchFamily="2" charset="0"/>
              </a:rPr>
              <a:t>Potentiel de retenues d’eau, </a:t>
            </a:r>
          </a:p>
          <a:p>
            <a:r>
              <a:rPr lang="fr-FR" sz="1800" dirty="0">
                <a:latin typeface="Poppins" panose="00000500000000000000" pitchFamily="2" charset="0"/>
                <a:cs typeface="Poppins" panose="00000500000000000000" pitchFamily="2" charset="0"/>
              </a:rPr>
              <a:t>Paysages plus vivants qui se modifient visiblement avec les saisons</a:t>
            </a:r>
          </a:p>
          <a:p>
            <a:r>
              <a:rPr lang="fr-FR" sz="1800" dirty="0">
                <a:latin typeface="Poppins" panose="00000500000000000000" pitchFamily="2" charset="0"/>
                <a:cs typeface="Poppins" panose="00000500000000000000" pitchFamily="2" charset="0"/>
              </a:rPr>
              <a:t>Biodiversité retrouvée avec un potentiel plus fort de papillons, de libellules, d’oiseaux, parfois rares</a:t>
            </a:r>
          </a:p>
          <a:p>
            <a:r>
              <a:rPr lang="fr-FR" sz="1800" dirty="0">
                <a:latin typeface="Poppins" panose="00000500000000000000" pitchFamily="2" charset="0"/>
                <a:cs typeface="Poppins" panose="00000500000000000000" pitchFamily="2" charset="0"/>
              </a:rPr>
              <a:t>Répond aux attentes de la TVB</a:t>
            </a:r>
          </a:p>
          <a:p>
            <a:r>
              <a:rPr lang="fr-FR" sz="1800" dirty="0">
                <a:latin typeface="Poppins" panose="00000500000000000000" pitchFamily="2" charset="0"/>
                <a:cs typeface="Poppins" panose="00000500000000000000" pitchFamily="2" charset="0"/>
              </a:rPr>
              <a:t>Pas de normes ou de règles imposées</a:t>
            </a:r>
          </a:p>
          <a:p>
            <a:endParaRPr lang="fr-FR" sz="1800" dirty="0">
              <a:latin typeface="Poppins" panose="00000500000000000000" pitchFamily="2" charset="0"/>
              <a:cs typeface="Poppins" panose="00000500000000000000" pitchFamily="2" charset="0"/>
            </a:endParaRPr>
          </a:p>
          <a:p>
            <a:endParaRPr lang="fr-FR" dirty="0">
              <a:latin typeface="Poppins" panose="00000500000000000000" pitchFamily="2" charset="0"/>
              <a:cs typeface="Poppins" panose="00000500000000000000" pitchFamily="2" charset="0"/>
            </a:endParaRPr>
          </a:p>
          <a:p>
            <a:endParaRPr lang="fr-FR" dirty="0"/>
          </a:p>
        </p:txBody>
      </p:sp>
      <p:sp>
        <p:nvSpPr>
          <p:cNvPr id="4" name="Espace réservé du contenu 3">
            <a:extLst>
              <a:ext uri="{FF2B5EF4-FFF2-40B4-BE49-F238E27FC236}">
                <a16:creationId xmlns:a16="http://schemas.microsoft.com/office/drawing/2014/main" id="{38EB2C9E-C57B-1BA3-34B9-ED1192704375}"/>
              </a:ext>
            </a:extLst>
          </p:cNvPr>
          <p:cNvSpPr>
            <a:spLocks noGrp="1"/>
          </p:cNvSpPr>
          <p:nvPr>
            <p:ph sz="half" idx="2"/>
          </p:nvPr>
        </p:nvSpPr>
        <p:spPr>
          <a:xfrm>
            <a:off x="5729467" y="1690688"/>
            <a:ext cx="6136029" cy="4486275"/>
          </a:xfrm>
        </p:spPr>
        <p:txBody>
          <a:bodyPr>
            <a:normAutofit/>
          </a:bodyPr>
          <a:lstStyle/>
          <a:p>
            <a:r>
              <a:rPr lang="fr-FR" sz="1800" dirty="0">
                <a:latin typeface="Poppins" panose="00000500000000000000" pitchFamily="2" charset="0"/>
                <a:cs typeface="Poppins" panose="00000500000000000000" pitchFamily="2" charset="0"/>
              </a:rPr>
              <a:t>Une population de plus en plus sensible aux actions biodiversité dés lors que c’est bien communiqué</a:t>
            </a:r>
          </a:p>
          <a:p>
            <a:r>
              <a:rPr lang="fr-FR" sz="1800" dirty="0">
                <a:latin typeface="Poppins" panose="00000500000000000000" pitchFamily="2" charset="0"/>
                <a:cs typeface="Poppins" panose="00000500000000000000" pitchFamily="2" charset="0"/>
              </a:rPr>
              <a:t>Adaptation aisée aux besoins de sécurité ou aux signes symboliques (autour des monuments aux morts par exemple)</a:t>
            </a:r>
          </a:p>
          <a:p>
            <a:r>
              <a:rPr lang="fr-FR" sz="1800" dirty="0">
                <a:latin typeface="Poppins" panose="00000500000000000000" pitchFamily="2" charset="0"/>
                <a:cs typeface="Poppins" panose="00000500000000000000" pitchFamily="2" charset="0"/>
              </a:rPr>
              <a:t>Une cohérence entre affichage et action</a:t>
            </a:r>
          </a:p>
          <a:p>
            <a:pPr marL="0" indent="0">
              <a:buNone/>
            </a:pPr>
            <a:endParaRPr lang="fr-FR" dirty="0"/>
          </a:p>
        </p:txBody>
      </p:sp>
      <p:pic>
        <p:nvPicPr>
          <p:cNvPr id="6" name="Image 5">
            <a:extLst>
              <a:ext uri="{FF2B5EF4-FFF2-40B4-BE49-F238E27FC236}">
                <a16:creationId xmlns:a16="http://schemas.microsoft.com/office/drawing/2014/main" id="{5C488911-3540-A5E5-CAC9-0B901417000C}"/>
              </a:ext>
            </a:extLst>
          </p:cNvPr>
          <p:cNvPicPr>
            <a:picLocks noChangeAspect="1"/>
          </p:cNvPicPr>
          <p:nvPr/>
        </p:nvPicPr>
        <p:blipFill>
          <a:blip r:embed="rId3"/>
          <a:stretch>
            <a:fillRect/>
          </a:stretch>
        </p:blipFill>
        <p:spPr>
          <a:xfrm>
            <a:off x="5665100" y="4004841"/>
            <a:ext cx="6200398" cy="2635169"/>
          </a:xfrm>
          <a:prstGeom prst="rect">
            <a:avLst/>
          </a:prstGeom>
        </p:spPr>
      </p:pic>
    </p:spTree>
    <p:extLst>
      <p:ext uri="{BB962C8B-B14F-4D97-AF65-F5344CB8AC3E}">
        <p14:creationId xmlns:p14="http://schemas.microsoft.com/office/powerpoint/2010/main" val="394767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4C7AC-ABDB-EC76-2731-8D991934FE8C}"/>
              </a:ext>
            </a:extLst>
          </p:cNvPr>
          <p:cNvSpPr>
            <a:spLocks noGrp="1"/>
          </p:cNvSpPr>
          <p:nvPr>
            <p:ph type="title"/>
          </p:nvPr>
        </p:nvSpPr>
        <p:spPr/>
        <p:txBody>
          <a:bodyPr/>
          <a:lstStyle/>
          <a:p>
            <a:r>
              <a:rPr lang="fr-FR" dirty="0">
                <a:latin typeface="Poppins" panose="00000500000000000000" pitchFamily="2" charset="0"/>
                <a:cs typeface="Poppins" panose="00000500000000000000" pitchFamily="2" charset="0"/>
              </a:rPr>
              <a:t>L’équipe de bénévoles d’Alsace Nature</a:t>
            </a:r>
          </a:p>
        </p:txBody>
      </p:sp>
      <p:sp>
        <p:nvSpPr>
          <p:cNvPr id="3" name="Espace réservé du contenu 2">
            <a:extLst>
              <a:ext uri="{FF2B5EF4-FFF2-40B4-BE49-F238E27FC236}">
                <a16:creationId xmlns:a16="http://schemas.microsoft.com/office/drawing/2014/main" id="{F6BB46A1-731E-CF9A-2BC4-DE4C908BAD17}"/>
              </a:ext>
            </a:extLst>
          </p:cNvPr>
          <p:cNvSpPr>
            <a:spLocks noGrp="1"/>
          </p:cNvSpPr>
          <p:nvPr>
            <p:ph sz="half" idx="1"/>
          </p:nvPr>
        </p:nvSpPr>
        <p:spPr/>
        <p:txBody>
          <a:bodyPr>
            <a:normAutofit/>
          </a:bodyPr>
          <a:lstStyle/>
          <a:p>
            <a:r>
              <a:rPr lang="fr-FR" sz="1900" dirty="0">
                <a:latin typeface="Poppins" panose="00000500000000000000" pitchFamily="2" charset="0"/>
                <a:cs typeface="Poppins" panose="00000500000000000000" pitchFamily="2" charset="0"/>
              </a:rPr>
              <a:t>Une démarche </a:t>
            </a:r>
            <a:r>
              <a:rPr lang="fr-FR" sz="1900" b="1" dirty="0">
                <a:solidFill>
                  <a:srgbClr val="FF3399"/>
                </a:solidFill>
                <a:latin typeface="Poppins" panose="00000500000000000000" pitchFamily="2" charset="0"/>
                <a:cs typeface="Poppins" panose="00000500000000000000" pitchFamily="2" charset="0"/>
              </a:rPr>
              <a:t>d’écoute et de conseils</a:t>
            </a:r>
          </a:p>
          <a:p>
            <a:r>
              <a:rPr lang="fr-FR" sz="1900" b="1" dirty="0">
                <a:solidFill>
                  <a:srgbClr val="FF3399"/>
                </a:solidFill>
                <a:latin typeface="Poppins" panose="00000500000000000000" pitchFamily="2" charset="0"/>
                <a:cs typeface="Poppins" panose="00000500000000000000" pitchFamily="2" charset="0"/>
              </a:rPr>
              <a:t>Proposition gratuite </a:t>
            </a:r>
            <a:r>
              <a:rPr lang="fr-FR" sz="1900" dirty="0">
                <a:latin typeface="Poppins" panose="00000500000000000000" pitchFamily="2" charset="0"/>
                <a:cs typeface="Poppins" panose="00000500000000000000" pitchFamily="2" charset="0"/>
              </a:rPr>
              <a:t>d’accompagnements et suivis</a:t>
            </a:r>
          </a:p>
          <a:p>
            <a:r>
              <a:rPr lang="fr-FR" sz="1900" dirty="0">
                <a:latin typeface="Poppins" panose="00000500000000000000" pitchFamily="2" charset="0"/>
                <a:cs typeface="Poppins" panose="00000500000000000000" pitchFamily="2" charset="0"/>
              </a:rPr>
              <a:t>Propositions d’actions :</a:t>
            </a:r>
          </a:p>
          <a:p>
            <a:pPr>
              <a:buFont typeface="Wingdings" panose="05000000000000000000" pitchFamily="2" charset="2"/>
              <a:buChar char="ü"/>
            </a:pPr>
            <a:r>
              <a:rPr lang="fr-FR" sz="1900" b="1" dirty="0">
                <a:latin typeface="Poppins" panose="00000500000000000000" pitchFamily="2" charset="0"/>
                <a:cs typeface="Poppins" panose="00000500000000000000" pitchFamily="2" charset="0"/>
              </a:rPr>
              <a:t>Sensibilisation</a:t>
            </a:r>
            <a:r>
              <a:rPr lang="fr-FR" sz="1900" dirty="0">
                <a:latin typeface="Poppins" panose="00000500000000000000" pitchFamily="2" charset="0"/>
                <a:cs typeface="Poppins" panose="00000500000000000000" pitchFamily="2" charset="0"/>
              </a:rPr>
              <a:t> des équipes de professionnels et </a:t>
            </a:r>
            <a:r>
              <a:rPr lang="fr-FR" sz="1900" b="1" dirty="0">
                <a:latin typeface="Poppins" panose="00000500000000000000" pitchFamily="2" charset="0"/>
                <a:cs typeface="Poppins" panose="00000500000000000000" pitchFamily="2" charset="0"/>
              </a:rPr>
              <a:t>visites terrains commentées </a:t>
            </a:r>
            <a:r>
              <a:rPr lang="fr-FR" sz="1900" dirty="0">
                <a:latin typeface="Poppins" panose="00000500000000000000" pitchFamily="2" charset="0"/>
                <a:cs typeface="Poppins" panose="00000500000000000000" pitchFamily="2" charset="0"/>
              </a:rPr>
              <a:t>si souhaitées</a:t>
            </a:r>
          </a:p>
          <a:p>
            <a:pPr>
              <a:buFont typeface="Wingdings" panose="05000000000000000000" pitchFamily="2" charset="2"/>
              <a:buChar char="ü"/>
            </a:pPr>
            <a:r>
              <a:rPr lang="fr-FR" sz="1900" dirty="0">
                <a:latin typeface="Poppins" panose="00000500000000000000" pitchFamily="2" charset="0"/>
                <a:cs typeface="Poppins" panose="00000500000000000000" pitchFamily="2" charset="0"/>
              </a:rPr>
              <a:t>Organisation de «</a:t>
            </a:r>
            <a:r>
              <a:rPr lang="fr-FR" sz="1900" b="1" dirty="0">
                <a:latin typeface="Poppins" panose="00000500000000000000" pitchFamily="2" charset="0"/>
                <a:cs typeface="Poppins" panose="00000500000000000000" pitchFamily="2" charset="0"/>
              </a:rPr>
              <a:t> sorties nature </a:t>
            </a:r>
            <a:r>
              <a:rPr lang="fr-FR" sz="1900" dirty="0">
                <a:latin typeface="Poppins" panose="00000500000000000000" pitchFamily="2" charset="0"/>
                <a:cs typeface="Poppins" panose="00000500000000000000" pitchFamily="2" charset="0"/>
              </a:rPr>
              <a:t>» dans les zones concernées</a:t>
            </a:r>
          </a:p>
          <a:p>
            <a:pPr>
              <a:buFont typeface="Wingdings" panose="05000000000000000000" pitchFamily="2" charset="2"/>
              <a:buChar char="ü"/>
            </a:pPr>
            <a:r>
              <a:rPr lang="fr-FR" sz="1900" dirty="0">
                <a:latin typeface="Poppins" panose="00000500000000000000" pitchFamily="2" charset="0"/>
                <a:cs typeface="Poppins" panose="00000500000000000000" pitchFamily="2" charset="0"/>
              </a:rPr>
              <a:t>Accompagnement des professionnels pour les sorties scolaires</a:t>
            </a:r>
          </a:p>
          <a:p>
            <a:pPr marL="0" indent="0">
              <a:buNone/>
            </a:pPr>
            <a:r>
              <a:rPr lang="fr-FR" sz="1200" dirty="0">
                <a:latin typeface="Poppins" panose="00000500000000000000" pitchFamily="2" charset="0"/>
                <a:cs typeface="Poppins" panose="00000500000000000000" pitchFamily="2" charset="0"/>
              </a:rPr>
              <a:t>L’expérience montre que le public apprécie beaucoup ces explications</a:t>
            </a:r>
          </a:p>
          <a:p>
            <a:pPr>
              <a:buFont typeface="Wingdings" panose="05000000000000000000" pitchFamily="2" charset="2"/>
              <a:buChar char="ü"/>
            </a:pPr>
            <a:endParaRPr lang="fr-FR" sz="1900" dirty="0">
              <a:latin typeface="Poppins" panose="00000500000000000000" pitchFamily="2" charset="0"/>
              <a:cs typeface="Poppins" panose="00000500000000000000" pitchFamily="2" charset="0"/>
            </a:endParaRPr>
          </a:p>
          <a:p>
            <a:pPr marL="0" indent="0">
              <a:buNone/>
            </a:pPr>
            <a:endParaRPr lang="fr-FR" sz="1900" dirty="0">
              <a:latin typeface="Poppins" panose="00000500000000000000" pitchFamily="2" charset="0"/>
              <a:cs typeface="Poppins" panose="00000500000000000000" pitchFamily="2" charset="0"/>
            </a:endParaRPr>
          </a:p>
          <a:p>
            <a:endParaRPr lang="fr-FR" dirty="0"/>
          </a:p>
          <a:p>
            <a:endParaRPr lang="fr-FR" dirty="0"/>
          </a:p>
        </p:txBody>
      </p:sp>
      <p:sp>
        <p:nvSpPr>
          <p:cNvPr id="4" name="Espace réservé du contenu 3">
            <a:extLst>
              <a:ext uri="{FF2B5EF4-FFF2-40B4-BE49-F238E27FC236}">
                <a16:creationId xmlns:a16="http://schemas.microsoft.com/office/drawing/2014/main" id="{8E25226A-34AD-D5A3-B5BC-308EB9607647}"/>
              </a:ext>
            </a:extLst>
          </p:cNvPr>
          <p:cNvSpPr>
            <a:spLocks noGrp="1"/>
          </p:cNvSpPr>
          <p:nvPr>
            <p:ph sz="half" idx="2"/>
          </p:nvPr>
        </p:nvSpPr>
        <p:spPr/>
        <p:txBody>
          <a:bodyPr>
            <a:normAutofit/>
          </a:bodyPr>
          <a:lstStyle/>
          <a:p>
            <a:r>
              <a:rPr lang="fr-FR" dirty="0"/>
              <a:t>Travail qui s’appuie sur uen démarche scientifique</a:t>
            </a:r>
          </a:p>
          <a:p>
            <a:r>
              <a:rPr lang="fr-FR" dirty="0"/>
              <a:t>« herbes folles et petites bêtes, 10 principes des gestion »</a:t>
            </a:r>
          </a:p>
        </p:txBody>
      </p:sp>
    </p:spTree>
    <p:extLst>
      <p:ext uri="{BB962C8B-B14F-4D97-AF65-F5344CB8AC3E}">
        <p14:creationId xmlns:p14="http://schemas.microsoft.com/office/powerpoint/2010/main" val="45784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591A1-0918-A931-CF84-0DC4134683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3D9798-7053-DD7B-A221-77D755FE7AB2}"/>
              </a:ext>
            </a:extLst>
          </p:cNvPr>
          <p:cNvSpPr>
            <a:spLocks noGrp="1"/>
          </p:cNvSpPr>
          <p:nvPr>
            <p:ph type="title"/>
          </p:nvPr>
        </p:nvSpPr>
        <p:spPr/>
        <p:txBody>
          <a:bodyPr/>
          <a:lstStyle/>
          <a:p>
            <a:pPr algn="ctr"/>
            <a:r>
              <a:rPr lang="fr-FR" dirty="0">
                <a:latin typeface="Poppins" panose="00000500000000000000" pitchFamily="2" charset="0"/>
                <a:cs typeface="Poppins" panose="00000500000000000000" pitchFamily="2" charset="0"/>
              </a:rPr>
              <a:t>Visite « terrain » effectué le 4 janvier</a:t>
            </a:r>
          </a:p>
        </p:txBody>
      </p:sp>
      <p:sp>
        <p:nvSpPr>
          <p:cNvPr id="3" name="Espace réservé du texte 2">
            <a:extLst>
              <a:ext uri="{FF2B5EF4-FFF2-40B4-BE49-F238E27FC236}">
                <a16:creationId xmlns:a16="http://schemas.microsoft.com/office/drawing/2014/main" id="{EF77A445-34CE-6F66-F38B-64A325421885}"/>
              </a:ext>
            </a:extLst>
          </p:cNvPr>
          <p:cNvSpPr>
            <a:spLocks noGrp="1"/>
          </p:cNvSpPr>
          <p:nvPr>
            <p:ph type="body" idx="1"/>
          </p:nvPr>
        </p:nvSpPr>
        <p:spPr/>
        <p:txBody>
          <a:bodyPr/>
          <a:lstStyle/>
          <a:p>
            <a:pPr marL="342900" indent="-342900">
              <a:buFontTx/>
              <a:buChar char="-"/>
            </a:pPr>
            <a:r>
              <a:rPr lang="fr-FR" dirty="0">
                <a:solidFill>
                  <a:schemeClr val="tx1"/>
                </a:solidFill>
              </a:rPr>
              <a:t>Berge de l’Ill</a:t>
            </a:r>
          </a:p>
          <a:p>
            <a:pPr marL="342900" indent="-342900">
              <a:buFontTx/>
              <a:buChar char="-"/>
            </a:pPr>
            <a:r>
              <a:rPr lang="fr-FR" dirty="0">
                <a:solidFill>
                  <a:schemeClr val="tx1"/>
                </a:solidFill>
              </a:rPr>
              <a:t>Le long de la digue prés de la gravière</a:t>
            </a:r>
          </a:p>
          <a:p>
            <a:pPr marL="342900" indent="-342900">
              <a:buFontTx/>
              <a:buChar char="-"/>
            </a:pPr>
            <a:r>
              <a:rPr lang="fr-FR" dirty="0">
                <a:solidFill>
                  <a:schemeClr val="tx1"/>
                </a:solidFill>
              </a:rPr>
              <a:t>Rue de la gravière</a:t>
            </a:r>
          </a:p>
        </p:txBody>
      </p:sp>
    </p:spTree>
    <p:extLst>
      <p:ext uri="{BB962C8B-B14F-4D97-AF65-F5344CB8AC3E}">
        <p14:creationId xmlns:p14="http://schemas.microsoft.com/office/powerpoint/2010/main" val="6307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C0871D-E275-F198-CB91-78F4DED35B1E}"/>
              </a:ext>
            </a:extLst>
          </p:cNvPr>
          <p:cNvSpPr>
            <a:spLocks noGrp="1"/>
          </p:cNvSpPr>
          <p:nvPr>
            <p:ph type="title"/>
          </p:nvPr>
        </p:nvSpPr>
        <p:spPr/>
        <p:txBody>
          <a:bodyPr/>
          <a:lstStyle/>
          <a:p>
            <a:r>
              <a:rPr lang="fr-FR" dirty="0"/>
              <a:t>Situation actuelle :Le long des berges</a:t>
            </a:r>
          </a:p>
        </p:txBody>
      </p:sp>
      <p:sp>
        <p:nvSpPr>
          <p:cNvPr id="3" name="Espace réservé du contenu 2">
            <a:extLst>
              <a:ext uri="{FF2B5EF4-FFF2-40B4-BE49-F238E27FC236}">
                <a16:creationId xmlns:a16="http://schemas.microsoft.com/office/drawing/2014/main" id="{D531F38D-B60F-54D6-64CB-AB0D3E3696E3}"/>
              </a:ext>
            </a:extLst>
          </p:cNvPr>
          <p:cNvSpPr>
            <a:spLocks noGrp="1"/>
          </p:cNvSpPr>
          <p:nvPr>
            <p:ph idx="1"/>
          </p:nvPr>
        </p:nvSpPr>
        <p:spPr>
          <a:xfrm>
            <a:off x="548834" y="3965373"/>
            <a:ext cx="5679536" cy="2308324"/>
          </a:xfrm>
        </p:spPr>
        <p:txBody>
          <a:bodyPr>
            <a:normAutofit/>
          </a:bodyPr>
          <a:lstStyle/>
          <a:p>
            <a:pPr marL="0" indent="0">
              <a:buNone/>
            </a:pPr>
            <a:r>
              <a:rPr lang="fr-FR" sz="1800" kern="100" dirty="0">
                <a:ea typeface="Calibri" panose="020F0502020204030204" pitchFamily="34" charset="0"/>
                <a:cs typeface="Times New Roman" panose="02020603050405020304" pitchFamily="18" charset="0"/>
              </a:rPr>
              <a:t>Le potentiel des berges : belle exposition, espaces entre 5 m et parfois10. lieu de promenade apprécié, variété des milieux</a:t>
            </a:r>
          </a:p>
          <a:p>
            <a:pPr marL="0" indent="0">
              <a:buNone/>
            </a:pPr>
            <a:endParaRPr lang="fr-FR" sz="1800" kern="100" dirty="0">
              <a:effectLst/>
              <a:ea typeface="Calibri" panose="020F0502020204030204" pitchFamily="34" charset="0"/>
              <a:cs typeface="Times New Roman" panose="02020603050405020304" pitchFamily="18" charset="0"/>
            </a:endParaRPr>
          </a:p>
          <a:p>
            <a:pPr marL="0" indent="0">
              <a:buNone/>
            </a:pPr>
            <a:r>
              <a:rPr lang="fr-FR" sz="1800" kern="100" dirty="0">
                <a:ea typeface="Calibri" panose="020F0502020204030204" pitchFamily="34" charset="0"/>
                <a:cs typeface="Times New Roman" panose="02020603050405020304" pitchFamily="18" charset="0"/>
              </a:rPr>
              <a:t>Y a-t-il une raison que nous ignorons de couper aussi court et aussi fréquemment?</a:t>
            </a:r>
            <a:endParaRPr lang="fr-FR" sz="1800" kern="100" dirty="0">
              <a:effectLst/>
              <a:ea typeface="Calibri" panose="020F0502020204030204" pitchFamily="34" charset="0"/>
              <a:cs typeface="Times New Roman" panose="02020603050405020304" pitchFamily="18" charset="0"/>
            </a:endParaRPr>
          </a:p>
          <a:p>
            <a:endParaRPr lang="fr-FR" sz="1800" dirty="0"/>
          </a:p>
        </p:txBody>
      </p:sp>
      <p:sp>
        <p:nvSpPr>
          <p:cNvPr id="8" name="ZoneTexte 7">
            <a:extLst>
              <a:ext uri="{FF2B5EF4-FFF2-40B4-BE49-F238E27FC236}">
                <a16:creationId xmlns:a16="http://schemas.microsoft.com/office/drawing/2014/main" id="{7240860D-7115-D5B4-F01D-77894EB0C155}"/>
              </a:ext>
            </a:extLst>
          </p:cNvPr>
          <p:cNvSpPr txBox="1"/>
          <p:nvPr/>
        </p:nvSpPr>
        <p:spPr>
          <a:xfrm>
            <a:off x="6517735" y="1468198"/>
            <a:ext cx="4536087" cy="1200329"/>
          </a:xfrm>
          <a:prstGeom prst="rect">
            <a:avLst/>
          </a:prstGeom>
          <a:noFill/>
        </p:spPr>
        <p:txBody>
          <a:bodyPr wrap="square">
            <a:spAutoFit/>
          </a:bodyPr>
          <a:lstStyle/>
          <a:p>
            <a:r>
              <a:rPr lang="fr-FR" dirty="0">
                <a:latin typeface="Poppins" panose="00000500000000000000" pitchFamily="2" charset="0"/>
                <a:cs typeface="Poppins" panose="00000500000000000000" pitchFamily="2" charset="0"/>
              </a:rPr>
              <a:t>Comment </a:t>
            </a:r>
            <a:r>
              <a:rPr lang="fr-FR" b="1" dirty="0">
                <a:solidFill>
                  <a:srgbClr val="FF3399"/>
                </a:solidFill>
                <a:latin typeface="Poppins" panose="00000500000000000000" pitchFamily="2" charset="0"/>
                <a:cs typeface="Poppins" panose="00000500000000000000" pitchFamily="2" charset="0"/>
              </a:rPr>
              <a:t>rendre agréable à l’œil </a:t>
            </a:r>
            <a:r>
              <a:rPr lang="fr-FR" dirty="0">
                <a:latin typeface="Poppins" panose="00000500000000000000" pitchFamily="2" charset="0"/>
                <a:cs typeface="Poppins" panose="00000500000000000000" pitchFamily="2" charset="0"/>
              </a:rPr>
              <a:t>et </a:t>
            </a:r>
            <a:r>
              <a:rPr lang="fr-FR" b="1" dirty="0">
                <a:solidFill>
                  <a:srgbClr val="00B050"/>
                </a:solidFill>
                <a:latin typeface="Poppins" panose="00000500000000000000" pitchFamily="2" charset="0"/>
                <a:cs typeface="Poppins" panose="00000500000000000000" pitchFamily="2" charset="0"/>
              </a:rPr>
              <a:t>riche en biodiversité </a:t>
            </a:r>
            <a:r>
              <a:rPr lang="fr-FR" dirty="0">
                <a:latin typeface="Poppins" panose="00000500000000000000" pitchFamily="2" charset="0"/>
                <a:cs typeface="Poppins" panose="00000500000000000000" pitchFamily="2" charset="0"/>
              </a:rPr>
              <a:t>des espaces </a:t>
            </a:r>
            <a:r>
              <a:rPr lang="fr-FR" b="1" dirty="0">
                <a:latin typeface="Poppins" panose="00000500000000000000" pitchFamily="2" charset="0"/>
                <a:cs typeface="Poppins" panose="00000500000000000000" pitchFamily="2" charset="0"/>
              </a:rPr>
              <a:t>sans valeur économique </a:t>
            </a:r>
            <a:r>
              <a:rPr lang="fr-FR" dirty="0">
                <a:latin typeface="Poppins" panose="00000500000000000000" pitchFamily="2" charset="0"/>
                <a:cs typeface="Poppins" panose="00000500000000000000" pitchFamily="2" charset="0"/>
              </a:rPr>
              <a:t>et ce </a:t>
            </a:r>
            <a:r>
              <a:rPr lang="fr-FR" b="1" dirty="0">
                <a:latin typeface="Poppins" panose="00000500000000000000" pitchFamily="2" charset="0"/>
                <a:cs typeface="Poppins" panose="00000500000000000000" pitchFamily="2" charset="0"/>
              </a:rPr>
              <a:t>à moindre coût?</a:t>
            </a:r>
            <a:endParaRPr lang="fr-FR" dirty="0"/>
          </a:p>
        </p:txBody>
      </p:sp>
      <p:sp>
        <p:nvSpPr>
          <p:cNvPr id="10" name="ZoneTexte 9">
            <a:extLst>
              <a:ext uri="{FF2B5EF4-FFF2-40B4-BE49-F238E27FC236}">
                <a16:creationId xmlns:a16="http://schemas.microsoft.com/office/drawing/2014/main" id="{F787926C-F827-735C-DC9B-4B2474621C84}"/>
              </a:ext>
            </a:extLst>
          </p:cNvPr>
          <p:cNvSpPr txBox="1"/>
          <p:nvPr/>
        </p:nvSpPr>
        <p:spPr>
          <a:xfrm>
            <a:off x="6356960" y="2911383"/>
            <a:ext cx="5515772"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Poppins" panose="00000500000000000000" pitchFamily="2" charset="0"/>
              </a:rPr>
              <a:t>Observations</a:t>
            </a:r>
          </a:p>
          <a:p>
            <a:pPr marL="285750" indent="-285750" eaLnBrk="0" fontAlgn="base" hangingPunct="0">
              <a:spcBef>
                <a:spcPct val="0"/>
              </a:spcBef>
              <a:spcAft>
                <a:spcPct val="0"/>
              </a:spcAft>
              <a:buFontTx/>
              <a:buChar char="-"/>
            </a:pPr>
            <a:r>
              <a:rPr lang="fr-FR" altLang="fr-FR" dirty="0">
                <a:latin typeface="Aptos" panose="020B0004020202020204" pitchFamily="34" charset="0"/>
                <a:cs typeface="Poppins" panose="00000500000000000000" pitchFamily="2" charset="0"/>
              </a:rPr>
              <a:t>de </a:t>
            </a:r>
            <a:r>
              <a:rPr lang="fr-FR" altLang="fr-FR" b="1" dirty="0">
                <a:latin typeface="Aptos" panose="020B0004020202020204" pitchFamily="34" charset="0"/>
                <a:cs typeface="Poppins" panose="00000500000000000000" pitchFamily="2" charset="0"/>
              </a:rPr>
              <a:t>grandes bandes herbeuses </a:t>
            </a:r>
            <a:r>
              <a:rPr lang="fr-FR" altLang="fr-FR" dirty="0">
                <a:latin typeface="Aptos" panose="020B0004020202020204" pitchFamily="34" charset="0"/>
                <a:cs typeface="Poppins" panose="00000500000000000000" pitchFamily="2" charset="0"/>
              </a:rPr>
              <a:t>coupées à ras.  Plusieurs fois par an?</a:t>
            </a:r>
          </a:p>
          <a:p>
            <a:pPr marL="285750" indent="-285750" eaLnBrk="0" fontAlgn="base" hangingPunct="0">
              <a:spcBef>
                <a:spcPct val="0"/>
              </a:spcBef>
              <a:spcAft>
                <a:spcPct val="0"/>
              </a:spcAft>
              <a:buFontTx/>
              <a:buChar char="-"/>
            </a:pPr>
            <a:r>
              <a:rPr lang="fr-FR" altLang="fr-FR" dirty="0">
                <a:latin typeface="Aptos" panose="020B0004020202020204" pitchFamily="34" charset="0"/>
                <a:cs typeface="Poppins" panose="00000500000000000000" pitchFamily="2" charset="0"/>
              </a:rPr>
              <a:t>Tout en même temps?</a:t>
            </a:r>
          </a:p>
          <a:p>
            <a:pPr marL="285750" indent="-285750" eaLnBrk="0" fontAlgn="base" hangingPunct="0">
              <a:spcBef>
                <a:spcPct val="0"/>
              </a:spcBef>
              <a:spcAft>
                <a:spcPct val="0"/>
              </a:spcAft>
              <a:buFontTx/>
              <a:buChar char="-"/>
            </a:pPr>
            <a:r>
              <a:rPr lang="fr-FR" altLang="fr-FR" dirty="0">
                <a:latin typeface="Aptos" panose="020B0004020202020204" pitchFamily="34" charset="0"/>
                <a:cs typeface="Poppins" panose="00000500000000000000" pitchFamily="2" charset="0"/>
              </a:rPr>
              <a:t>Pas de zones refuges?</a:t>
            </a:r>
          </a:p>
          <a:p>
            <a:pPr marL="285750" indent="-285750" eaLnBrk="0" fontAlgn="base" hangingPunct="0">
              <a:spcBef>
                <a:spcPct val="0"/>
              </a:spcBef>
              <a:spcAft>
                <a:spcPct val="0"/>
              </a:spcAft>
              <a:buFontTx/>
              <a:buChar char="-"/>
            </a:pPr>
            <a:endParaRPr lang="fr-FR" altLang="fr-FR" dirty="0">
              <a:latin typeface="Aptos" panose="020B0004020202020204" pitchFamily="34" charset="0"/>
              <a:cs typeface="Poppins"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Poppins" panose="00000500000000000000" pitchFamily="2" charset="0"/>
              </a:rPr>
              <a:t>un mur blanc et minéral qui ne demande qu’à accueillir des plantes </a:t>
            </a: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fr-FR" altLang="fr-FR" dirty="0">
              <a:latin typeface="Aptos" panose="020B0004020202020204" pitchFamily="34" charset="0"/>
              <a:cs typeface="Poppins" panose="000005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ptos" panose="020B0004020202020204" pitchFamily="34" charset="0"/>
                <a:cs typeface="Poppins" panose="00000500000000000000" pitchFamily="2" charset="0"/>
              </a:rPr>
              <a:t>Coupes sans différenciation, comme celles des fleurs typiques ? ( salicaire, grande consoude?...)</a:t>
            </a:r>
            <a:endParaRPr kumimoji="0" lang="fr-FR" altLang="fr-FR" sz="1800" b="0" i="0" u="none" strike="noStrike" cap="none" normalizeH="0" baseline="0" dirty="0">
              <a:ln>
                <a:noFill/>
              </a:ln>
              <a:solidFill>
                <a:schemeClr val="tx1"/>
              </a:solidFill>
              <a:effectLst/>
              <a:latin typeface="Aptos" panose="020B0004020202020204" pitchFamily="34" charset="0"/>
            </a:endParaRPr>
          </a:p>
        </p:txBody>
      </p:sp>
      <p:pic>
        <p:nvPicPr>
          <p:cNvPr id="22" name="Espace réservé du contenu 3" descr="Une image contenant plein air, herbe, ciel, arbre&#10;&#10;Description générée automatiquement">
            <a:extLst>
              <a:ext uri="{FF2B5EF4-FFF2-40B4-BE49-F238E27FC236}">
                <a16:creationId xmlns:a16="http://schemas.microsoft.com/office/drawing/2014/main" id="{3641D124-387A-827D-C309-70231E50C17A}"/>
              </a:ext>
            </a:extLst>
          </p:cNvPr>
          <p:cNvPicPr>
            <a:picLocks noChangeAspect="1"/>
          </p:cNvPicPr>
          <p:nvPr/>
        </p:nvPicPr>
        <p:blipFill>
          <a:blip r:embed="rId2"/>
          <a:stretch>
            <a:fillRect/>
          </a:stretch>
        </p:blipFill>
        <p:spPr>
          <a:xfrm>
            <a:off x="548834" y="1468198"/>
            <a:ext cx="5679536" cy="2514097"/>
          </a:xfrm>
          <a:prstGeom prst="rect">
            <a:avLst/>
          </a:prstGeom>
        </p:spPr>
      </p:pic>
      <p:sp>
        <p:nvSpPr>
          <p:cNvPr id="23" name="ZoneTexte 22">
            <a:extLst>
              <a:ext uri="{FF2B5EF4-FFF2-40B4-BE49-F238E27FC236}">
                <a16:creationId xmlns:a16="http://schemas.microsoft.com/office/drawing/2014/main" id="{10A05A3F-369D-654B-9326-A9935EE0ABD8}"/>
              </a:ext>
            </a:extLst>
          </p:cNvPr>
          <p:cNvSpPr txBox="1"/>
          <p:nvPr/>
        </p:nvSpPr>
        <p:spPr>
          <a:xfrm>
            <a:off x="2382859" y="2737081"/>
            <a:ext cx="2824223" cy="923330"/>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chemeClr val="bg1"/>
                </a:solidFill>
              </a:rPr>
              <a:t>Très court, </a:t>
            </a:r>
          </a:p>
          <a:p>
            <a:pPr marL="285750" indent="-285750">
              <a:buFont typeface="Arial" panose="020B0604020202020204" pitchFamily="34" charset="0"/>
              <a:buChar char="•"/>
            </a:pPr>
            <a:r>
              <a:rPr lang="fr-FR" b="1" dirty="0">
                <a:solidFill>
                  <a:schemeClr val="bg1"/>
                </a:solidFill>
              </a:rPr>
              <a:t>coupe fréquente</a:t>
            </a:r>
          </a:p>
          <a:p>
            <a:r>
              <a:rPr lang="fr-FR" b="1" dirty="0">
                <a:solidFill>
                  <a:schemeClr val="bg1"/>
                </a:solidFill>
              </a:rPr>
              <a:t>= pas de vie</a:t>
            </a:r>
          </a:p>
        </p:txBody>
      </p:sp>
      <p:grpSp>
        <p:nvGrpSpPr>
          <p:cNvPr id="24" name="Groupe 23">
            <a:extLst>
              <a:ext uri="{FF2B5EF4-FFF2-40B4-BE49-F238E27FC236}">
                <a16:creationId xmlns:a16="http://schemas.microsoft.com/office/drawing/2014/main" id="{CAD5B38F-EFBC-5554-649A-253770FED102}"/>
              </a:ext>
            </a:extLst>
          </p:cNvPr>
          <p:cNvGrpSpPr/>
          <p:nvPr/>
        </p:nvGrpSpPr>
        <p:grpSpPr>
          <a:xfrm>
            <a:off x="1643897" y="5046184"/>
            <a:ext cx="2372400" cy="278280"/>
            <a:chOff x="1643897" y="5046184"/>
            <a:chExt cx="2372400" cy="278280"/>
          </a:xfrm>
        </p:grpSpPr>
        <mc:AlternateContent xmlns:mc="http://schemas.openxmlformats.org/markup-compatibility/2006" xmlns:p14="http://schemas.microsoft.com/office/powerpoint/2010/main">
          <mc:Choice Requires="p14">
            <p:contentPart p14:bwMode="auto" r:id="rId3">
              <p14:nvContentPartPr>
                <p14:cNvPr id="25" name="Encre 24">
                  <a:extLst>
                    <a:ext uri="{FF2B5EF4-FFF2-40B4-BE49-F238E27FC236}">
                      <a16:creationId xmlns:a16="http://schemas.microsoft.com/office/drawing/2014/main" id="{87E6D0D8-E43F-4714-5881-6CDCBD5166D6}"/>
                    </a:ext>
                  </a:extLst>
                </p14:cNvPr>
                <p14:cNvContentPartPr/>
                <p14:nvPr/>
              </p14:nvContentPartPr>
              <p14:xfrm>
                <a:off x="1846937" y="5150584"/>
                <a:ext cx="2169360" cy="59400"/>
              </p14:xfrm>
            </p:contentPart>
          </mc:Choice>
          <mc:Fallback xmlns="">
            <p:pic>
              <p:nvPicPr>
                <p:cNvPr id="9" name="Encre 8">
                  <a:extLst>
                    <a:ext uri="{FF2B5EF4-FFF2-40B4-BE49-F238E27FC236}">
                      <a16:creationId xmlns:a16="http://schemas.microsoft.com/office/drawing/2014/main" id="{775D326A-D034-B601-5154-B6E5B0D0497F}"/>
                    </a:ext>
                  </a:extLst>
                </p:cNvPr>
                <p:cNvPicPr/>
                <p:nvPr/>
              </p:nvPicPr>
              <p:blipFill>
                <a:blip r:embed="rId4"/>
                <a:stretch>
                  <a:fillRect/>
                </a:stretch>
              </p:blipFill>
              <p:spPr>
                <a:xfrm>
                  <a:off x="1838297" y="5141584"/>
                  <a:ext cx="2187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Encre 25">
                  <a:extLst>
                    <a:ext uri="{FF2B5EF4-FFF2-40B4-BE49-F238E27FC236}">
                      <a16:creationId xmlns:a16="http://schemas.microsoft.com/office/drawing/2014/main" id="{C618BD56-A8C1-6571-3ED1-0CD0BF2178F9}"/>
                    </a:ext>
                  </a:extLst>
                </p14:cNvPr>
                <p14:cNvContentPartPr/>
                <p14:nvPr/>
              </p14:nvContentPartPr>
              <p14:xfrm>
                <a:off x="1643897" y="5046184"/>
                <a:ext cx="98280" cy="278280"/>
              </p14:xfrm>
            </p:contentPart>
          </mc:Choice>
          <mc:Fallback xmlns="">
            <p:pic>
              <p:nvPicPr>
                <p:cNvPr id="10" name="Encre 9">
                  <a:extLst>
                    <a:ext uri="{FF2B5EF4-FFF2-40B4-BE49-F238E27FC236}">
                      <a16:creationId xmlns:a16="http://schemas.microsoft.com/office/drawing/2014/main" id="{1ADAF773-B70C-C7C0-7EAF-887C3390D4FE}"/>
                    </a:ext>
                  </a:extLst>
                </p:cNvPr>
                <p:cNvPicPr/>
                <p:nvPr/>
              </p:nvPicPr>
              <p:blipFill>
                <a:blip r:embed="rId6"/>
                <a:stretch>
                  <a:fillRect/>
                </a:stretch>
              </p:blipFill>
              <p:spPr>
                <a:xfrm>
                  <a:off x="1635257" y="5037184"/>
                  <a:ext cx="115920" cy="295920"/>
                </a:xfrm>
                <a:prstGeom prst="rect">
                  <a:avLst/>
                </a:prstGeom>
              </p:spPr>
            </p:pic>
          </mc:Fallback>
        </mc:AlternateContent>
      </p:grpSp>
      <p:grpSp>
        <p:nvGrpSpPr>
          <p:cNvPr id="30" name="Groupe 29">
            <a:extLst>
              <a:ext uri="{FF2B5EF4-FFF2-40B4-BE49-F238E27FC236}">
                <a16:creationId xmlns:a16="http://schemas.microsoft.com/office/drawing/2014/main" id="{071C46CB-2DD4-743F-598C-BAA41FFF5FAF}"/>
              </a:ext>
            </a:extLst>
          </p:cNvPr>
          <p:cNvGrpSpPr/>
          <p:nvPr/>
        </p:nvGrpSpPr>
        <p:grpSpPr>
          <a:xfrm>
            <a:off x="4267217" y="4151584"/>
            <a:ext cx="316800" cy="513000"/>
            <a:chOff x="4267217" y="4151584"/>
            <a:chExt cx="316800" cy="513000"/>
          </a:xfrm>
        </p:grpSpPr>
        <mc:AlternateContent xmlns:mc="http://schemas.openxmlformats.org/markup-compatibility/2006" xmlns:p14="http://schemas.microsoft.com/office/powerpoint/2010/main">
          <mc:Choice Requires="p14">
            <p:contentPart p14:bwMode="auto" r:id="rId7">
              <p14:nvContentPartPr>
                <p14:cNvPr id="31" name="Encre 30">
                  <a:extLst>
                    <a:ext uri="{FF2B5EF4-FFF2-40B4-BE49-F238E27FC236}">
                      <a16:creationId xmlns:a16="http://schemas.microsoft.com/office/drawing/2014/main" id="{BB1EF428-DFE7-6208-7BD3-3452D61E7D39}"/>
                    </a:ext>
                  </a:extLst>
                </p14:cNvPr>
                <p14:cNvContentPartPr/>
                <p14:nvPr/>
              </p14:nvContentPartPr>
              <p14:xfrm>
                <a:off x="4520297" y="4319344"/>
                <a:ext cx="63720" cy="345240"/>
              </p14:xfrm>
            </p:contentPart>
          </mc:Choice>
          <mc:Fallback xmlns="">
            <p:pic>
              <p:nvPicPr>
                <p:cNvPr id="15" name="Encre 14">
                  <a:extLst>
                    <a:ext uri="{FF2B5EF4-FFF2-40B4-BE49-F238E27FC236}">
                      <a16:creationId xmlns:a16="http://schemas.microsoft.com/office/drawing/2014/main" id="{D1BB2B65-1574-F192-7EB1-F4D41313190D}"/>
                    </a:ext>
                  </a:extLst>
                </p:cNvPr>
                <p:cNvPicPr/>
                <p:nvPr/>
              </p:nvPicPr>
              <p:blipFill>
                <a:blip r:embed="rId12"/>
                <a:stretch>
                  <a:fillRect/>
                </a:stretch>
              </p:blipFill>
              <p:spPr>
                <a:xfrm>
                  <a:off x="4511297" y="4310704"/>
                  <a:ext cx="813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Encre 31">
                  <a:extLst>
                    <a:ext uri="{FF2B5EF4-FFF2-40B4-BE49-F238E27FC236}">
                      <a16:creationId xmlns:a16="http://schemas.microsoft.com/office/drawing/2014/main" id="{64730629-44C5-93E6-70CA-BF9573B1ABC6}"/>
                    </a:ext>
                  </a:extLst>
                </p14:cNvPr>
                <p14:cNvContentPartPr/>
                <p14:nvPr/>
              </p14:nvContentPartPr>
              <p14:xfrm>
                <a:off x="4267217" y="4151584"/>
                <a:ext cx="308160" cy="96480"/>
              </p14:xfrm>
            </p:contentPart>
          </mc:Choice>
          <mc:Fallback xmlns="">
            <p:pic>
              <p:nvPicPr>
                <p:cNvPr id="16" name="Encre 15">
                  <a:extLst>
                    <a:ext uri="{FF2B5EF4-FFF2-40B4-BE49-F238E27FC236}">
                      <a16:creationId xmlns:a16="http://schemas.microsoft.com/office/drawing/2014/main" id="{AA663E8B-3C81-BEB4-14B6-1FC03B53940F}"/>
                    </a:ext>
                  </a:extLst>
                </p:cNvPr>
                <p:cNvPicPr/>
                <p:nvPr/>
              </p:nvPicPr>
              <p:blipFill>
                <a:blip r:embed="rId14"/>
                <a:stretch>
                  <a:fillRect/>
                </a:stretch>
              </p:blipFill>
              <p:spPr>
                <a:xfrm>
                  <a:off x="4258577" y="4142584"/>
                  <a:ext cx="325800" cy="114120"/>
                </a:xfrm>
                <a:prstGeom prst="rect">
                  <a:avLst/>
                </a:prstGeom>
              </p:spPr>
            </p:pic>
          </mc:Fallback>
        </mc:AlternateContent>
      </p:grpSp>
      <p:grpSp>
        <p:nvGrpSpPr>
          <p:cNvPr id="35" name="Groupe 34">
            <a:extLst>
              <a:ext uri="{FF2B5EF4-FFF2-40B4-BE49-F238E27FC236}">
                <a16:creationId xmlns:a16="http://schemas.microsoft.com/office/drawing/2014/main" id="{5A2A30FA-CD36-923C-F051-F3AA08778A0A}"/>
              </a:ext>
            </a:extLst>
          </p:cNvPr>
          <p:cNvGrpSpPr/>
          <p:nvPr/>
        </p:nvGrpSpPr>
        <p:grpSpPr>
          <a:xfrm>
            <a:off x="1087697" y="2311264"/>
            <a:ext cx="1550880" cy="933120"/>
            <a:chOff x="1087697" y="2311264"/>
            <a:chExt cx="1550880" cy="933120"/>
          </a:xfrm>
        </p:grpSpPr>
        <mc:AlternateContent xmlns:mc="http://schemas.openxmlformats.org/markup-compatibility/2006" xmlns:p14="http://schemas.microsoft.com/office/powerpoint/2010/main">
          <mc:Choice Requires="p14">
            <p:contentPart p14:bwMode="auto" r:id="rId15">
              <p14:nvContentPartPr>
                <p14:cNvPr id="33" name="Encre 32">
                  <a:extLst>
                    <a:ext uri="{FF2B5EF4-FFF2-40B4-BE49-F238E27FC236}">
                      <a16:creationId xmlns:a16="http://schemas.microsoft.com/office/drawing/2014/main" id="{ADD8945A-4F6B-B1E6-1673-09C101C19373}"/>
                    </a:ext>
                  </a:extLst>
                </p14:cNvPr>
                <p14:cNvContentPartPr/>
                <p14:nvPr/>
              </p14:nvContentPartPr>
              <p14:xfrm>
                <a:off x="1224497" y="2311264"/>
                <a:ext cx="1414080" cy="600120"/>
              </p14:xfrm>
            </p:contentPart>
          </mc:Choice>
          <mc:Fallback xmlns="">
            <p:pic>
              <p:nvPicPr>
                <p:cNvPr id="33" name="Encre 32">
                  <a:extLst>
                    <a:ext uri="{FF2B5EF4-FFF2-40B4-BE49-F238E27FC236}">
                      <a16:creationId xmlns:a16="http://schemas.microsoft.com/office/drawing/2014/main" id="{ADD8945A-4F6B-B1E6-1673-09C101C19373}"/>
                    </a:ext>
                  </a:extLst>
                </p:cNvPr>
                <p:cNvPicPr/>
                <p:nvPr/>
              </p:nvPicPr>
              <p:blipFill>
                <a:blip r:embed="rId16"/>
                <a:stretch>
                  <a:fillRect/>
                </a:stretch>
              </p:blipFill>
              <p:spPr>
                <a:xfrm>
                  <a:off x="1218377" y="2305144"/>
                  <a:ext cx="142632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Encre 33">
                  <a:extLst>
                    <a:ext uri="{FF2B5EF4-FFF2-40B4-BE49-F238E27FC236}">
                      <a16:creationId xmlns:a16="http://schemas.microsoft.com/office/drawing/2014/main" id="{2A00C5E3-8527-B2E0-D269-26600E367BC8}"/>
                    </a:ext>
                  </a:extLst>
                </p14:cNvPr>
                <p14:cNvContentPartPr/>
                <p14:nvPr/>
              </p14:nvContentPartPr>
              <p14:xfrm>
                <a:off x="1087697" y="2967544"/>
                <a:ext cx="301320" cy="276840"/>
              </p14:xfrm>
            </p:contentPart>
          </mc:Choice>
          <mc:Fallback xmlns="">
            <p:pic>
              <p:nvPicPr>
                <p:cNvPr id="34" name="Encre 33">
                  <a:extLst>
                    <a:ext uri="{FF2B5EF4-FFF2-40B4-BE49-F238E27FC236}">
                      <a16:creationId xmlns:a16="http://schemas.microsoft.com/office/drawing/2014/main" id="{2A00C5E3-8527-B2E0-D269-26600E367BC8}"/>
                    </a:ext>
                  </a:extLst>
                </p:cNvPr>
                <p:cNvPicPr/>
                <p:nvPr/>
              </p:nvPicPr>
              <p:blipFill>
                <a:blip r:embed="rId18"/>
                <a:stretch>
                  <a:fillRect/>
                </a:stretch>
              </p:blipFill>
              <p:spPr>
                <a:xfrm>
                  <a:off x="1081577" y="2961424"/>
                  <a:ext cx="313560" cy="289080"/>
                </a:xfrm>
                <a:prstGeom prst="rect">
                  <a:avLst/>
                </a:prstGeom>
              </p:spPr>
            </p:pic>
          </mc:Fallback>
        </mc:AlternateContent>
      </p:grpSp>
      <p:grpSp>
        <p:nvGrpSpPr>
          <p:cNvPr id="38" name="Groupe 37">
            <a:extLst>
              <a:ext uri="{FF2B5EF4-FFF2-40B4-BE49-F238E27FC236}">
                <a16:creationId xmlns:a16="http://schemas.microsoft.com/office/drawing/2014/main" id="{5D89D2AD-B970-2AC1-67F7-CB64ED236124}"/>
              </a:ext>
            </a:extLst>
          </p:cNvPr>
          <p:cNvGrpSpPr/>
          <p:nvPr/>
        </p:nvGrpSpPr>
        <p:grpSpPr>
          <a:xfrm>
            <a:off x="3923417" y="3552544"/>
            <a:ext cx="812880" cy="258120"/>
            <a:chOff x="3923417" y="3552544"/>
            <a:chExt cx="812880" cy="258120"/>
          </a:xfrm>
        </p:grpSpPr>
        <mc:AlternateContent xmlns:mc="http://schemas.openxmlformats.org/markup-compatibility/2006" xmlns:p14="http://schemas.microsoft.com/office/powerpoint/2010/main">
          <mc:Choice Requires="p14">
            <p:contentPart p14:bwMode="auto" r:id="rId19">
              <p14:nvContentPartPr>
                <p14:cNvPr id="36" name="Encre 35">
                  <a:extLst>
                    <a:ext uri="{FF2B5EF4-FFF2-40B4-BE49-F238E27FC236}">
                      <a16:creationId xmlns:a16="http://schemas.microsoft.com/office/drawing/2014/main" id="{BAD4457A-0357-06C5-F66B-FCEE0A44CB24}"/>
                    </a:ext>
                  </a:extLst>
                </p14:cNvPr>
                <p14:cNvContentPartPr/>
                <p14:nvPr/>
              </p14:nvContentPartPr>
              <p14:xfrm>
                <a:off x="3923417" y="3552544"/>
                <a:ext cx="277920" cy="119160"/>
              </p14:xfrm>
            </p:contentPart>
          </mc:Choice>
          <mc:Fallback xmlns="">
            <p:pic>
              <p:nvPicPr>
                <p:cNvPr id="36" name="Encre 35">
                  <a:extLst>
                    <a:ext uri="{FF2B5EF4-FFF2-40B4-BE49-F238E27FC236}">
                      <a16:creationId xmlns:a16="http://schemas.microsoft.com/office/drawing/2014/main" id="{BAD4457A-0357-06C5-F66B-FCEE0A44CB24}"/>
                    </a:ext>
                  </a:extLst>
                </p:cNvPr>
                <p:cNvPicPr/>
                <p:nvPr/>
              </p:nvPicPr>
              <p:blipFill>
                <a:blip r:embed="rId20"/>
                <a:stretch>
                  <a:fillRect/>
                </a:stretch>
              </p:blipFill>
              <p:spPr>
                <a:xfrm>
                  <a:off x="3917297" y="3546424"/>
                  <a:ext cx="29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Encre 36">
                  <a:extLst>
                    <a:ext uri="{FF2B5EF4-FFF2-40B4-BE49-F238E27FC236}">
                      <a16:creationId xmlns:a16="http://schemas.microsoft.com/office/drawing/2014/main" id="{E76AAFCB-666D-788E-5A9C-31992677CCB9}"/>
                    </a:ext>
                  </a:extLst>
                </p14:cNvPr>
                <p14:cNvContentPartPr/>
                <p14:nvPr/>
              </p14:nvContentPartPr>
              <p14:xfrm>
                <a:off x="4316897" y="3576304"/>
                <a:ext cx="419400" cy="234360"/>
              </p14:xfrm>
            </p:contentPart>
          </mc:Choice>
          <mc:Fallback xmlns="">
            <p:pic>
              <p:nvPicPr>
                <p:cNvPr id="37" name="Encre 36">
                  <a:extLst>
                    <a:ext uri="{FF2B5EF4-FFF2-40B4-BE49-F238E27FC236}">
                      <a16:creationId xmlns:a16="http://schemas.microsoft.com/office/drawing/2014/main" id="{E76AAFCB-666D-788E-5A9C-31992677CCB9}"/>
                    </a:ext>
                  </a:extLst>
                </p:cNvPr>
                <p:cNvPicPr/>
                <p:nvPr/>
              </p:nvPicPr>
              <p:blipFill>
                <a:blip r:embed="rId22"/>
                <a:stretch>
                  <a:fillRect/>
                </a:stretch>
              </p:blipFill>
              <p:spPr>
                <a:xfrm>
                  <a:off x="4310777" y="3570184"/>
                  <a:ext cx="431640" cy="246600"/>
                </a:xfrm>
                <a:prstGeom prst="rect">
                  <a:avLst/>
                </a:prstGeom>
              </p:spPr>
            </p:pic>
          </mc:Fallback>
        </mc:AlternateContent>
      </p:grpSp>
      <p:grpSp>
        <p:nvGrpSpPr>
          <p:cNvPr id="41" name="Groupe 40">
            <a:extLst>
              <a:ext uri="{FF2B5EF4-FFF2-40B4-BE49-F238E27FC236}">
                <a16:creationId xmlns:a16="http://schemas.microsoft.com/office/drawing/2014/main" id="{95D7ADB5-8227-0863-E530-B4C92A6E6AA4}"/>
              </a:ext>
            </a:extLst>
          </p:cNvPr>
          <p:cNvGrpSpPr/>
          <p:nvPr/>
        </p:nvGrpSpPr>
        <p:grpSpPr>
          <a:xfrm>
            <a:off x="4045457" y="2329984"/>
            <a:ext cx="380880" cy="644760"/>
            <a:chOff x="4045457" y="2329984"/>
            <a:chExt cx="380880" cy="644760"/>
          </a:xfrm>
        </p:grpSpPr>
        <mc:AlternateContent xmlns:mc="http://schemas.openxmlformats.org/markup-compatibility/2006" xmlns:p14="http://schemas.microsoft.com/office/powerpoint/2010/main">
          <mc:Choice Requires="p14">
            <p:contentPart p14:bwMode="auto" r:id="rId23">
              <p14:nvContentPartPr>
                <p14:cNvPr id="39" name="Encre 38">
                  <a:extLst>
                    <a:ext uri="{FF2B5EF4-FFF2-40B4-BE49-F238E27FC236}">
                      <a16:creationId xmlns:a16="http://schemas.microsoft.com/office/drawing/2014/main" id="{656E07EE-3782-7C03-5F00-EC9989FB6797}"/>
                    </a:ext>
                  </a:extLst>
                </p14:cNvPr>
                <p14:cNvContentPartPr/>
                <p14:nvPr/>
              </p14:nvContentPartPr>
              <p14:xfrm>
                <a:off x="4045457" y="2547424"/>
                <a:ext cx="226800" cy="427320"/>
              </p14:xfrm>
            </p:contentPart>
          </mc:Choice>
          <mc:Fallback xmlns="">
            <p:pic>
              <p:nvPicPr>
                <p:cNvPr id="39" name="Encre 38">
                  <a:extLst>
                    <a:ext uri="{FF2B5EF4-FFF2-40B4-BE49-F238E27FC236}">
                      <a16:creationId xmlns:a16="http://schemas.microsoft.com/office/drawing/2014/main" id="{656E07EE-3782-7C03-5F00-EC9989FB6797}"/>
                    </a:ext>
                  </a:extLst>
                </p:cNvPr>
                <p:cNvPicPr/>
                <p:nvPr/>
              </p:nvPicPr>
              <p:blipFill>
                <a:blip r:embed="rId24"/>
                <a:stretch>
                  <a:fillRect/>
                </a:stretch>
              </p:blipFill>
              <p:spPr>
                <a:xfrm>
                  <a:off x="4039337" y="2541304"/>
                  <a:ext cx="2390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Encre 39">
                  <a:extLst>
                    <a:ext uri="{FF2B5EF4-FFF2-40B4-BE49-F238E27FC236}">
                      <a16:creationId xmlns:a16="http://schemas.microsoft.com/office/drawing/2014/main" id="{5BE0D259-6F05-34F4-4D69-A5567343EC3B}"/>
                    </a:ext>
                  </a:extLst>
                </p14:cNvPr>
                <p14:cNvContentPartPr/>
                <p14:nvPr/>
              </p14:nvContentPartPr>
              <p14:xfrm>
                <a:off x="4120337" y="2329984"/>
                <a:ext cx="306000" cy="201960"/>
              </p14:xfrm>
            </p:contentPart>
          </mc:Choice>
          <mc:Fallback xmlns="">
            <p:pic>
              <p:nvPicPr>
                <p:cNvPr id="40" name="Encre 39">
                  <a:extLst>
                    <a:ext uri="{FF2B5EF4-FFF2-40B4-BE49-F238E27FC236}">
                      <a16:creationId xmlns:a16="http://schemas.microsoft.com/office/drawing/2014/main" id="{5BE0D259-6F05-34F4-4D69-A5567343EC3B}"/>
                    </a:ext>
                  </a:extLst>
                </p:cNvPr>
                <p:cNvPicPr/>
                <p:nvPr/>
              </p:nvPicPr>
              <p:blipFill>
                <a:blip r:embed="rId26"/>
                <a:stretch>
                  <a:fillRect/>
                </a:stretch>
              </p:blipFill>
              <p:spPr>
                <a:xfrm>
                  <a:off x="4114217" y="2323864"/>
                  <a:ext cx="318240" cy="214200"/>
                </a:xfrm>
                <a:prstGeom prst="rect">
                  <a:avLst/>
                </a:prstGeom>
              </p:spPr>
            </p:pic>
          </mc:Fallback>
        </mc:AlternateContent>
      </p:grpSp>
    </p:spTree>
    <p:extLst>
      <p:ext uri="{BB962C8B-B14F-4D97-AF65-F5344CB8AC3E}">
        <p14:creationId xmlns:p14="http://schemas.microsoft.com/office/powerpoint/2010/main" val="59534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45937-98C6-5B8F-1E27-C6189FF289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8B0C43-6965-A63E-D506-2716D85249FB}"/>
              </a:ext>
            </a:extLst>
          </p:cNvPr>
          <p:cNvSpPr>
            <a:spLocks noGrp="1"/>
          </p:cNvSpPr>
          <p:nvPr>
            <p:ph type="title"/>
          </p:nvPr>
        </p:nvSpPr>
        <p:spPr/>
        <p:txBody>
          <a:bodyPr/>
          <a:lstStyle/>
          <a:p>
            <a:r>
              <a:rPr lang="fr-FR" dirty="0"/>
              <a:t>Propositions : Le long des berges</a:t>
            </a:r>
          </a:p>
        </p:txBody>
      </p:sp>
      <p:sp>
        <p:nvSpPr>
          <p:cNvPr id="3" name="Espace réservé du contenu 2">
            <a:extLst>
              <a:ext uri="{FF2B5EF4-FFF2-40B4-BE49-F238E27FC236}">
                <a16:creationId xmlns:a16="http://schemas.microsoft.com/office/drawing/2014/main" id="{AE233CF6-F3D5-7103-33FA-327EB529F71A}"/>
              </a:ext>
            </a:extLst>
          </p:cNvPr>
          <p:cNvSpPr>
            <a:spLocks noGrp="1"/>
          </p:cNvSpPr>
          <p:nvPr>
            <p:ph idx="1"/>
          </p:nvPr>
        </p:nvSpPr>
        <p:spPr>
          <a:xfrm>
            <a:off x="548834" y="3965373"/>
            <a:ext cx="5679536" cy="2308324"/>
          </a:xfrm>
        </p:spPr>
        <p:txBody>
          <a:bodyPr>
            <a:normAutofit/>
          </a:bodyPr>
          <a:lstStyle/>
          <a:p>
            <a:pPr marL="0" indent="0">
              <a:buNone/>
            </a:pPr>
            <a:r>
              <a:rPr lang="fr-FR" sz="1600" kern="100" dirty="0">
                <a:latin typeface="Poppins" panose="00000500000000000000" pitchFamily="2" charset="0"/>
                <a:ea typeface="Calibri" panose="020F0502020204030204" pitchFamily="34" charset="0"/>
                <a:cs typeface="Poppins" panose="00000500000000000000" pitchFamily="2" charset="0"/>
              </a:rPr>
              <a:t>Le potentiel des berges : belle exposition, espaces entre 5 m et parfois 10. lieu de promenade apprécié, variété des milieux</a:t>
            </a:r>
          </a:p>
          <a:p>
            <a:pPr marL="0" indent="0">
              <a:buNone/>
            </a:pPr>
            <a:endParaRPr lang="fr-FR" sz="1600" kern="100" dirty="0">
              <a:effectLst/>
              <a:latin typeface="Poppins" panose="00000500000000000000" pitchFamily="2" charset="0"/>
              <a:ea typeface="Calibri" panose="020F0502020204030204" pitchFamily="34" charset="0"/>
              <a:cs typeface="Poppins" panose="00000500000000000000" pitchFamily="2" charset="0"/>
            </a:endParaRPr>
          </a:p>
          <a:p>
            <a:endParaRPr lang="fr-FR" sz="1800" dirty="0"/>
          </a:p>
        </p:txBody>
      </p:sp>
      <p:sp>
        <p:nvSpPr>
          <p:cNvPr id="10" name="ZoneTexte 9">
            <a:extLst>
              <a:ext uri="{FF2B5EF4-FFF2-40B4-BE49-F238E27FC236}">
                <a16:creationId xmlns:a16="http://schemas.microsoft.com/office/drawing/2014/main" id="{2B4BA5BF-3945-5B24-2348-6CEB7D5C36BC}"/>
              </a:ext>
            </a:extLst>
          </p:cNvPr>
          <p:cNvSpPr txBox="1"/>
          <p:nvPr/>
        </p:nvSpPr>
        <p:spPr>
          <a:xfrm>
            <a:off x="6356960" y="1468198"/>
            <a:ext cx="5515772"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Réduire le nombre de fauches, faucher entre octobre et février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endParaRPr>
          </a:p>
          <a:p>
            <a:pPr lvl="0" eaLnBrk="0" fontAlgn="base" hangingPunct="0">
              <a:spcBef>
                <a:spcPct val="0"/>
              </a:spcBef>
              <a:spcAft>
                <a:spcPct val="0"/>
              </a:spcAft>
            </a:pPr>
            <a:r>
              <a:rPr lang="fr-FR" altLang="fr-FR" sz="1600" dirty="0">
                <a:latin typeface="Poppins" panose="00000500000000000000" pitchFamily="2" charset="0"/>
                <a:cs typeface="Poppins" panose="00000500000000000000" pitchFamily="2" charset="0"/>
              </a:rPr>
              <a:t>Couper 20 cm juste le long du chemin pour faire « propre » et ne pas laisser les plantes envahir le chemin (cela laisse une agréable impression d’entretien précis et net)</a:t>
            </a:r>
          </a:p>
          <a:p>
            <a:pPr lvl="0" eaLnBrk="0" fontAlgn="base" hangingPunct="0">
              <a:spcBef>
                <a:spcPct val="0"/>
              </a:spcBef>
              <a:spcAft>
                <a:spcPct val="0"/>
              </a:spcAft>
            </a:pPr>
            <a:endParaRPr lang="fr-FR" altLang="fr-FR" sz="1600" dirty="0">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latin typeface="Poppins" panose="00000500000000000000" pitchFamily="2" charset="0"/>
                <a:cs typeface="Poppins" panose="00000500000000000000" pitchFamily="2" charset="0"/>
              </a:rPr>
              <a:t>Laisser des zones refuges lorsque l’espace le permet (10 mn de large)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latin typeface="Poppins" panose="00000500000000000000" pitchFamily="2" charset="0"/>
                <a:cs typeface="Poppins" panose="00000500000000000000" pitchFamily="2" charset="0"/>
              </a:rPr>
              <a:t>Ne pas faucher toute la surface au même moment de l’année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Poppins" panose="00000500000000000000" pitchFamily="2" charset="0"/>
                <a:cs typeface="Poppins" panose="00000500000000000000" pitchFamily="2" charset="0"/>
              </a:rPr>
              <a:t>Ne pas couper au pie</a:t>
            </a:r>
            <a:r>
              <a:rPr lang="fr-FR" altLang="fr-FR" sz="1600" dirty="0">
                <a:latin typeface="Poppins" panose="00000500000000000000" pitchFamily="2" charset="0"/>
                <a:cs typeface="Poppins" panose="00000500000000000000" pitchFamily="2" charset="0"/>
              </a:rPr>
              <a:t>d des arbres</a:t>
            </a:r>
            <a:endParaRPr kumimoji="0" lang="fr-FR" altLang="fr-FR" sz="1600"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p:txBody>
      </p:sp>
      <p:pic>
        <p:nvPicPr>
          <p:cNvPr id="22" name="Espace réservé du contenu 3" descr="Une image contenant plein air, herbe, ciel, arbre&#10;&#10;Description générée automatiquement">
            <a:extLst>
              <a:ext uri="{FF2B5EF4-FFF2-40B4-BE49-F238E27FC236}">
                <a16:creationId xmlns:a16="http://schemas.microsoft.com/office/drawing/2014/main" id="{83E094EE-C1B7-3B3E-7FC6-56CFEA07A1D8}"/>
              </a:ext>
            </a:extLst>
          </p:cNvPr>
          <p:cNvPicPr>
            <a:picLocks noChangeAspect="1"/>
          </p:cNvPicPr>
          <p:nvPr/>
        </p:nvPicPr>
        <p:blipFill>
          <a:blip r:embed="rId2"/>
          <a:stretch>
            <a:fillRect/>
          </a:stretch>
        </p:blipFill>
        <p:spPr>
          <a:xfrm>
            <a:off x="548834" y="1468198"/>
            <a:ext cx="5679536" cy="251409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Encre 3">
                <a:extLst>
                  <a:ext uri="{FF2B5EF4-FFF2-40B4-BE49-F238E27FC236}">
                    <a16:creationId xmlns:a16="http://schemas.microsoft.com/office/drawing/2014/main" id="{47F2F656-B4AC-E7B2-73F8-0E3EEB505668}"/>
                  </a:ext>
                </a:extLst>
              </p14:cNvPr>
              <p14:cNvContentPartPr/>
              <p14:nvPr/>
            </p14:nvContentPartPr>
            <p14:xfrm>
              <a:off x="1041257" y="2522944"/>
              <a:ext cx="1099800" cy="1049400"/>
            </p14:xfrm>
          </p:contentPart>
        </mc:Choice>
        <mc:Fallback xmlns="">
          <p:pic>
            <p:nvPicPr>
              <p:cNvPr id="4" name="Encre 3">
                <a:extLst>
                  <a:ext uri="{FF2B5EF4-FFF2-40B4-BE49-F238E27FC236}">
                    <a16:creationId xmlns:a16="http://schemas.microsoft.com/office/drawing/2014/main" id="{47F2F656-B4AC-E7B2-73F8-0E3EEB505668}"/>
                  </a:ext>
                </a:extLst>
              </p:cNvPr>
              <p:cNvPicPr/>
              <p:nvPr/>
            </p:nvPicPr>
            <p:blipFill>
              <a:blip r:embed="rId4"/>
              <a:stretch>
                <a:fillRect/>
              </a:stretch>
            </p:blipFill>
            <p:spPr>
              <a:xfrm>
                <a:off x="1005617" y="2451304"/>
                <a:ext cx="117144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BCEE0FA8-9324-80DB-A91B-F740C825BA81}"/>
                  </a:ext>
                </a:extLst>
              </p14:cNvPr>
              <p14:cNvContentPartPr/>
              <p14:nvPr/>
            </p14:nvContentPartPr>
            <p14:xfrm>
              <a:off x="636257" y="3515104"/>
              <a:ext cx="362160" cy="223560"/>
            </p14:xfrm>
          </p:contentPart>
        </mc:Choice>
        <mc:Fallback xmlns="">
          <p:pic>
            <p:nvPicPr>
              <p:cNvPr id="5" name="Encre 4">
                <a:extLst>
                  <a:ext uri="{FF2B5EF4-FFF2-40B4-BE49-F238E27FC236}">
                    <a16:creationId xmlns:a16="http://schemas.microsoft.com/office/drawing/2014/main" id="{BCEE0FA8-9324-80DB-A91B-F740C825BA81}"/>
                  </a:ext>
                </a:extLst>
              </p:cNvPr>
              <p:cNvPicPr/>
              <p:nvPr/>
            </p:nvPicPr>
            <p:blipFill>
              <a:blip r:embed="rId6"/>
              <a:stretch>
                <a:fillRect/>
              </a:stretch>
            </p:blipFill>
            <p:spPr>
              <a:xfrm>
                <a:off x="600617" y="3443464"/>
                <a:ext cx="4338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Encre 11">
                <a:extLst>
                  <a:ext uri="{FF2B5EF4-FFF2-40B4-BE49-F238E27FC236}">
                    <a16:creationId xmlns:a16="http://schemas.microsoft.com/office/drawing/2014/main" id="{99B49AC1-2943-04A6-90EC-F0BCEE3C7993}"/>
                  </a:ext>
                </a:extLst>
              </p14:cNvPr>
              <p14:cNvContentPartPr/>
              <p14:nvPr/>
            </p14:nvContentPartPr>
            <p14:xfrm>
              <a:off x="2337257" y="2453464"/>
              <a:ext cx="287280" cy="1420200"/>
            </p14:xfrm>
          </p:contentPart>
        </mc:Choice>
        <mc:Fallback xmlns="">
          <p:pic>
            <p:nvPicPr>
              <p:cNvPr id="12" name="Encre 11">
                <a:extLst>
                  <a:ext uri="{FF2B5EF4-FFF2-40B4-BE49-F238E27FC236}">
                    <a16:creationId xmlns:a16="http://schemas.microsoft.com/office/drawing/2014/main" id="{99B49AC1-2943-04A6-90EC-F0BCEE3C7993}"/>
                  </a:ext>
                </a:extLst>
              </p:cNvPr>
              <p:cNvPicPr/>
              <p:nvPr/>
            </p:nvPicPr>
            <p:blipFill>
              <a:blip r:embed="rId8"/>
              <a:stretch>
                <a:fillRect/>
              </a:stretch>
            </p:blipFill>
            <p:spPr>
              <a:xfrm>
                <a:off x="2274257" y="2390824"/>
                <a:ext cx="412920" cy="1545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Encre 13">
                <a:extLst>
                  <a:ext uri="{FF2B5EF4-FFF2-40B4-BE49-F238E27FC236}">
                    <a16:creationId xmlns:a16="http://schemas.microsoft.com/office/drawing/2014/main" id="{B472B0A2-0C33-82E0-E661-A3400321E2A5}"/>
                  </a:ext>
                </a:extLst>
              </p14:cNvPr>
              <p14:cNvContentPartPr/>
              <p14:nvPr/>
            </p14:nvContentPartPr>
            <p14:xfrm>
              <a:off x="728777" y="2673424"/>
              <a:ext cx="1308240" cy="1134720"/>
            </p14:xfrm>
          </p:contentPart>
        </mc:Choice>
        <mc:Fallback xmlns="">
          <p:pic>
            <p:nvPicPr>
              <p:cNvPr id="14" name="Encre 13">
                <a:extLst>
                  <a:ext uri="{FF2B5EF4-FFF2-40B4-BE49-F238E27FC236}">
                    <a16:creationId xmlns:a16="http://schemas.microsoft.com/office/drawing/2014/main" id="{B472B0A2-0C33-82E0-E661-A3400321E2A5}"/>
                  </a:ext>
                </a:extLst>
              </p:cNvPr>
              <p:cNvPicPr/>
              <p:nvPr/>
            </p:nvPicPr>
            <p:blipFill>
              <a:blip r:embed="rId10"/>
              <a:stretch>
                <a:fillRect/>
              </a:stretch>
            </p:blipFill>
            <p:spPr>
              <a:xfrm>
                <a:off x="666137" y="2610424"/>
                <a:ext cx="1433880" cy="126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Encre 14">
                <a:extLst>
                  <a:ext uri="{FF2B5EF4-FFF2-40B4-BE49-F238E27FC236}">
                    <a16:creationId xmlns:a16="http://schemas.microsoft.com/office/drawing/2014/main" id="{6D5C790F-ACB0-AFC7-D974-600812162982}"/>
                  </a:ext>
                </a:extLst>
              </p14:cNvPr>
              <p14:cNvContentPartPr/>
              <p14:nvPr/>
            </p14:nvContentPartPr>
            <p14:xfrm>
              <a:off x="2241857" y="2684944"/>
              <a:ext cx="339120" cy="1218960"/>
            </p14:xfrm>
          </p:contentPart>
        </mc:Choice>
        <mc:Fallback xmlns="">
          <p:pic>
            <p:nvPicPr>
              <p:cNvPr id="15" name="Encre 14">
                <a:extLst>
                  <a:ext uri="{FF2B5EF4-FFF2-40B4-BE49-F238E27FC236}">
                    <a16:creationId xmlns:a16="http://schemas.microsoft.com/office/drawing/2014/main" id="{6D5C790F-ACB0-AFC7-D974-600812162982}"/>
                  </a:ext>
                </a:extLst>
              </p:cNvPr>
              <p:cNvPicPr/>
              <p:nvPr/>
            </p:nvPicPr>
            <p:blipFill>
              <a:blip r:embed="rId12"/>
              <a:stretch>
                <a:fillRect/>
              </a:stretch>
            </p:blipFill>
            <p:spPr>
              <a:xfrm>
                <a:off x="2178857" y="2622304"/>
                <a:ext cx="464760" cy="134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Encre 42">
                <a:extLst>
                  <a:ext uri="{FF2B5EF4-FFF2-40B4-BE49-F238E27FC236}">
                    <a16:creationId xmlns:a16="http://schemas.microsoft.com/office/drawing/2014/main" id="{1A32FC42-264A-9A2A-BD69-6722FDB97A1B}"/>
                  </a:ext>
                </a:extLst>
              </p14:cNvPr>
              <p14:cNvContentPartPr/>
              <p14:nvPr/>
            </p14:nvContentPartPr>
            <p14:xfrm flipV="1">
              <a:off x="2638577" y="2569383"/>
              <a:ext cx="3648473" cy="322829"/>
            </p14:xfrm>
          </p:contentPart>
        </mc:Choice>
        <mc:Fallback xmlns="">
          <p:pic>
            <p:nvPicPr>
              <p:cNvPr id="43" name="Encre 42">
                <a:extLst>
                  <a:ext uri="{FF2B5EF4-FFF2-40B4-BE49-F238E27FC236}">
                    <a16:creationId xmlns:a16="http://schemas.microsoft.com/office/drawing/2014/main" id="{1A32FC42-264A-9A2A-BD69-6722FDB97A1B}"/>
                  </a:ext>
                </a:extLst>
              </p:cNvPr>
              <p:cNvPicPr/>
              <p:nvPr/>
            </p:nvPicPr>
            <p:blipFill>
              <a:blip r:embed="rId14"/>
              <a:stretch>
                <a:fillRect/>
              </a:stretch>
            </p:blipFill>
            <p:spPr>
              <a:xfrm flipV="1">
                <a:off x="2620578" y="2551748"/>
                <a:ext cx="3684112" cy="358459"/>
              </a:xfrm>
              <a:prstGeom prst="rect">
                <a:avLst/>
              </a:prstGeom>
            </p:spPr>
          </p:pic>
        </mc:Fallback>
      </mc:AlternateContent>
      <p:grpSp>
        <p:nvGrpSpPr>
          <p:cNvPr id="49" name="Groupe 48">
            <a:extLst>
              <a:ext uri="{FF2B5EF4-FFF2-40B4-BE49-F238E27FC236}">
                <a16:creationId xmlns:a16="http://schemas.microsoft.com/office/drawing/2014/main" id="{D4C1ED2D-E134-FC9B-9D1E-FAFB657DD6F9}"/>
              </a:ext>
            </a:extLst>
          </p:cNvPr>
          <p:cNvGrpSpPr/>
          <p:nvPr/>
        </p:nvGrpSpPr>
        <p:grpSpPr>
          <a:xfrm>
            <a:off x="627617" y="2430424"/>
            <a:ext cx="2045880" cy="1526040"/>
            <a:chOff x="627617" y="2430424"/>
            <a:chExt cx="2045880" cy="1526040"/>
          </a:xfrm>
        </p:grpSpPr>
        <mc:AlternateContent xmlns:mc="http://schemas.openxmlformats.org/markup-compatibility/2006" xmlns:p14="http://schemas.microsoft.com/office/powerpoint/2010/main">
          <mc:Choice Requires="p14">
            <p:contentPart p14:bwMode="auto" r:id="rId15">
              <p14:nvContentPartPr>
                <p14:cNvPr id="44" name="Encre 43">
                  <a:extLst>
                    <a:ext uri="{FF2B5EF4-FFF2-40B4-BE49-F238E27FC236}">
                      <a16:creationId xmlns:a16="http://schemas.microsoft.com/office/drawing/2014/main" id="{FB72F386-AA4F-908C-0EB9-E83E3A1F340A}"/>
                    </a:ext>
                  </a:extLst>
                </p14:cNvPr>
                <p14:cNvContentPartPr/>
                <p14:nvPr/>
              </p14:nvContentPartPr>
              <p14:xfrm>
                <a:off x="2163377" y="2441584"/>
                <a:ext cx="175680" cy="1514880"/>
              </p14:xfrm>
            </p:contentPart>
          </mc:Choice>
          <mc:Fallback xmlns="">
            <p:pic>
              <p:nvPicPr>
                <p:cNvPr id="44" name="Encre 43">
                  <a:extLst>
                    <a:ext uri="{FF2B5EF4-FFF2-40B4-BE49-F238E27FC236}">
                      <a16:creationId xmlns:a16="http://schemas.microsoft.com/office/drawing/2014/main" id="{FB72F386-AA4F-908C-0EB9-E83E3A1F340A}"/>
                    </a:ext>
                  </a:extLst>
                </p:cNvPr>
                <p:cNvPicPr/>
                <p:nvPr/>
              </p:nvPicPr>
              <p:blipFill>
                <a:blip r:embed="rId16"/>
                <a:stretch>
                  <a:fillRect/>
                </a:stretch>
              </p:blipFill>
              <p:spPr>
                <a:xfrm>
                  <a:off x="2145737" y="2423944"/>
                  <a:ext cx="211320" cy="1550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Encre 44">
                  <a:extLst>
                    <a:ext uri="{FF2B5EF4-FFF2-40B4-BE49-F238E27FC236}">
                      <a16:creationId xmlns:a16="http://schemas.microsoft.com/office/drawing/2014/main" id="{D2DAB8FB-AFE7-227E-E9B4-B2FCDB21BDD1}"/>
                    </a:ext>
                  </a:extLst>
                </p14:cNvPr>
                <p14:cNvContentPartPr/>
                <p14:nvPr/>
              </p14:nvContentPartPr>
              <p14:xfrm>
                <a:off x="2475497" y="2430424"/>
                <a:ext cx="198000" cy="1496160"/>
              </p14:xfrm>
            </p:contentPart>
          </mc:Choice>
          <mc:Fallback xmlns="">
            <p:pic>
              <p:nvPicPr>
                <p:cNvPr id="45" name="Encre 44">
                  <a:extLst>
                    <a:ext uri="{FF2B5EF4-FFF2-40B4-BE49-F238E27FC236}">
                      <a16:creationId xmlns:a16="http://schemas.microsoft.com/office/drawing/2014/main" id="{D2DAB8FB-AFE7-227E-E9B4-B2FCDB21BDD1}"/>
                    </a:ext>
                  </a:extLst>
                </p:cNvPr>
                <p:cNvPicPr/>
                <p:nvPr/>
              </p:nvPicPr>
              <p:blipFill>
                <a:blip r:embed="rId18"/>
                <a:stretch>
                  <a:fillRect/>
                </a:stretch>
              </p:blipFill>
              <p:spPr>
                <a:xfrm>
                  <a:off x="2457497" y="2412424"/>
                  <a:ext cx="233640" cy="1531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 name="Encre 46">
                  <a:extLst>
                    <a:ext uri="{FF2B5EF4-FFF2-40B4-BE49-F238E27FC236}">
                      <a16:creationId xmlns:a16="http://schemas.microsoft.com/office/drawing/2014/main" id="{920F3267-B90C-53EF-7EE7-FC63AF3120D2}"/>
                    </a:ext>
                  </a:extLst>
                </p14:cNvPr>
                <p14:cNvContentPartPr/>
                <p14:nvPr/>
              </p14:nvContentPartPr>
              <p14:xfrm>
                <a:off x="627617" y="2661184"/>
                <a:ext cx="1328760" cy="1076400"/>
              </p14:xfrm>
            </p:contentPart>
          </mc:Choice>
          <mc:Fallback xmlns="">
            <p:pic>
              <p:nvPicPr>
                <p:cNvPr id="47" name="Encre 46">
                  <a:extLst>
                    <a:ext uri="{FF2B5EF4-FFF2-40B4-BE49-F238E27FC236}">
                      <a16:creationId xmlns:a16="http://schemas.microsoft.com/office/drawing/2014/main" id="{920F3267-B90C-53EF-7EE7-FC63AF3120D2}"/>
                    </a:ext>
                  </a:extLst>
                </p:cNvPr>
                <p:cNvPicPr/>
                <p:nvPr/>
              </p:nvPicPr>
              <p:blipFill>
                <a:blip r:embed="rId20"/>
                <a:stretch>
                  <a:fillRect/>
                </a:stretch>
              </p:blipFill>
              <p:spPr>
                <a:xfrm>
                  <a:off x="609977" y="2643544"/>
                  <a:ext cx="1364400" cy="111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Encre 47">
                  <a:extLst>
                    <a:ext uri="{FF2B5EF4-FFF2-40B4-BE49-F238E27FC236}">
                      <a16:creationId xmlns:a16="http://schemas.microsoft.com/office/drawing/2014/main" id="{5B8E19F3-B412-3D83-E1EB-AB3EB4991DDA}"/>
                    </a:ext>
                  </a:extLst>
                </p14:cNvPr>
                <p14:cNvContentPartPr/>
                <p14:nvPr/>
              </p14:nvContentPartPr>
              <p14:xfrm>
                <a:off x="686297" y="2731024"/>
                <a:ext cx="1455120" cy="1161360"/>
              </p14:xfrm>
            </p:contentPart>
          </mc:Choice>
          <mc:Fallback xmlns="">
            <p:pic>
              <p:nvPicPr>
                <p:cNvPr id="48" name="Encre 47">
                  <a:extLst>
                    <a:ext uri="{FF2B5EF4-FFF2-40B4-BE49-F238E27FC236}">
                      <a16:creationId xmlns:a16="http://schemas.microsoft.com/office/drawing/2014/main" id="{5B8E19F3-B412-3D83-E1EB-AB3EB4991DDA}"/>
                    </a:ext>
                  </a:extLst>
                </p:cNvPr>
                <p:cNvPicPr/>
                <p:nvPr/>
              </p:nvPicPr>
              <p:blipFill>
                <a:blip r:embed="rId22"/>
                <a:stretch>
                  <a:fillRect/>
                </a:stretch>
              </p:blipFill>
              <p:spPr>
                <a:xfrm>
                  <a:off x="668657" y="2713384"/>
                  <a:ext cx="1490760" cy="1197000"/>
                </a:xfrm>
                <a:prstGeom prst="rect">
                  <a:avLst/>
                </a:prstGeom>
              </p:spPr>
            </p:pic>
          </mc:Fallback>
        </mc:AlternateContent>
      </p:grpSp>
    </p:spTree>
    <p:extLst>
      <p:ext uri="{BB962C8B-B14F-4D97-AF65-F5344CB8AC3E}">
        <p14:creationId xmlns:p14="http://schemas.microsoft.com/office/powerpoint/2010/main" val="327673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F2677-DEDB-B33D-B302-D82A134D5084}"/>
              </a:ext>
            </a:extLst>
          </p:cNvPr>
          <p:cNvSpPr>
            <a:spLocks noGrp="1"/>
          </p:cNvSpPr>
          <p:nvPr>
            <p:ph type="title"/>
          </p:nvPr>
        </p:nvSpPr>
        <p:spPr>
          <a:xfrm>
            <a:off x="699304" y="-190460"/>
            <a:ext cx="10515600" cy="1949812"/>
          </a:xfrm>
        </p:spPr>
        <p:txBody>
          <a:bodyPr>
            <a:normAutofit/>
          </a:bodyPr>
          <a:lstStyle/>
          <a:p>
            <a:r>
              <a:rPr lang="fr-FR" dirty="0"/>
              <a:t>Suggestion, le long du mur</a:t>
            </a:r>
          </a:p>
        </p:txBody>
      </p:sp>
      <p:pic>
        <p:nvPicPr>
          <p:cNvPr id="5" name="Image 4" descr="Une image contenant plein air, herbe, habits, personne&#10;&#10;Description générée automatiquement">
            <a:extLst>
              <a:ext uri="{FF2B5EF4-FFF2-40B4-BE49-F238E27FC236}">
                <a16:creationId xmlns:a16="http://schemas.microsoft.com/office/drawing/2014/main" id="{9BD5160C-9AD8-AC2E-BCB1-9F3A89F50B59}"/>
              </a:ext>
            </a:extLst>
          </p:cNvPr>
          <p:cNvPicPr>
            <a:picLocks noChangeAspect="1"/>
          </p:cNvPicPr>
          <p:nvPr/>
        </p:nvPicPr>
        <p:blipFill>
          <a:blip r:embed="rId2"/>
          <a:stretch>
            <a:fillRect/>
          </a:stretch>
        </p:blipFill>
        <p:spPr>
          <a:xfrm>
            <a:off x="7199452" y="348880"/>
            <a:ext cx="2538140" cy="5981712"/>
          </a:xfrm>
          <a:prstGeom prst="rect">
            <a:avLst/>
          </a:prstGeom>
        </p:spPr>
      </p:pic>
      <p:pic>
        <p:nvPicPr>
          <p:cNvPr id="4" name="Image 3" descr="Une image contenant plein air, sol, ombre, ciment&#10;&#10;Description générée automatiquement">
            <a:extLst>
              <a:ext uri="{FF2B5EF4-FFF2-40B4-BE49-F238E27FC236}">
                <a16:creationId xmlns:a16="http://schemas.microsoft.com/office/drawing/2014/main" id="{7FE9B2D8-B8F7-70D1-27C5-A19BF532B95C}"/>
              </a:ext>
            </a:extLst>
          </p:cNvPr>
          <p:cNvPicPr>
            <a:picLocks noChangeAspect="1"/>
          </p:cNvPicPr>
          <p:nvPr/>
        </p:nvPicPr>
        <p:blipFill>
          <a:blip r:embed="rId3"/>
          <a:stretch>
            <a:fillRect/>
          </a:stretch>
        </p:blipFill>
        <p:spPr>
          <a:xfrm>
            <a:off x="9178024" y="835770"/>
            <a:ext cx="2552700" cy="5473054"/>
          </a:xfrm>
          <a:prstGeom prst="rect">
            <a:avLst/>
          </a:prstGeom>
        </p:spPr>
      </p:pic>
      <p:sp>
        <p:nvSpPr>
          <p:cNvPr id="7" name="ZoneTexte 6">
            <a:extLst>
              <a:ext uri="{FF2B5EF4-FFF2-40B4-BE49-F238E27FC236}">
                <a16:creationId xmlns:a16="http://schemas.microsoft.com/office/drawing/2014/main" id="{1879B4D9-3DD5-A7CC-1162-37D26E50C35A}"/>
              </a:ext>
            </a:extLst>
          </p:cNvPr>
          <p:cNvSpPr txBox="1"/>
          <p:nvPr/>
        </p:nvSpPr>
        <p:spPr>
          <a:xfrm>
            <a:off x="486137" y="1568216"/>
            <a:ext cx="4904718" cy="42934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700" kern="100" dirty="0">
                <a:latin typeface="Poppins" panose="00000500000000000000" pitchFamily="2" charset="0"/>
                <a:cs typeface="Times New Roman" panose="02020603050405020304" pitchFamily="18" charset="0"/>
              </a:rPr>
              <a:t>Laisser le mur se couvrir de plantes qui ne demandent que ça, ou favoriser quelques lianes et plantes de la rocaille</a:t>
            </a:r>
          </a:p>
          <a:p>
            <a:pPr marL="285750" indent="-285750">
              <a:spcAft>
                <a:spcPts val="600"/>
              </a:spcAft>
              <a:buFont typeface="Arial" panose="020B0604020202020204" pitchFamily="34" charset="0"/>
              <a:buChar char="•"/>
            </a:pPr>
            <a:r>
              <a:rPr lang="fr-FR" sz="1700" kern="100" dirty="0">
                <a:latin typeface="Poppins" panose="00000500000000000000" pitchFamily="2" charset="0"/>
                <a:cs typeface="Times New Roman" panose="02020603050405020304" pitchFamily="18" charset="0"/>
              </a:rPr>
              <a:t>On peut déjà observer « une ruine de Rome » qui s’est installée.</a:t>
            </a:r>
          </a:p>
          <a:p>
            <a:pPr marL="285750" indent="-285750">
              <a:spcAft>
                <a:spcPts val="600"/>
              </a:spcAft>
              <a:buFont typeface="Arial" panose="020B0604020202020204" pitchFamily="34" charset="0"/>
              <a:buChar char="•"/>
            </a:pPr>
            <a:r>
              <a:rPr lang="fr-FR" sz="1700" kern="100" dirty="0">
                <a:latin typeface="Poppins" panose="00000500000000000000" pitchFamily="2" charset="0"/>
                <a:cs typeface="Times New Roman" panose="02020603050405020304" pitchFamily="18" charset="0"/>
              </a:rPr>
              <a:t>Quant à la clématite, elle y pousserait sans problèmes</a:t>
            </a:r>
          </a:p>
          <a:p>
            <a:pPr marL="285750" indent="-285750">
              <a:spcAft>
                <a:spcPts val="600"/>
              </a:spcAft>
              <a:buFont typeface="Arial" panose="020B0604020202020204" pitchFamily="34" charset="0"/>
              <a:buChar char="•"/>
            </a:pPr>
            <a:r>
              <a:rPr lang="fr-FR" sz="1700" kern="100" dirty="0">
                <a:latin typeface="Poppins" panose="00000500000000000000" pitchFamily="2" charset="0"/>
                <a:cs typeface="Times New Roman" panose="02020603050405020304" pitchFamily="18" charset="0"/>
              </a:rPr>
              <a:t>Le lierre est bon allié de la simplicité d’entretien (rien) et de la biodiversité</a:t>
            </a:r>
          </a:p>
          <a:p>
            <a:pPr marL="285750" indent="-285750">
              <a:spcAft>
                <a:spcPts val="600"/>
              </a:spcAft>
              <a:buFont typeface="Arial" panose="020B0604020202020204" pitchFamily="34" charset="0"/>
              <a:buChar char="•"/>
            </a:pPr>
            <a:r>
              <a:rPr lang="fr-FR" sz="1700" kern="100" dirty="0">
                <a:latin typeface="Poppins" panose="00000500000000000000" pitchFamily="2" charset="0"/>
                <a:cs typeface="Times New Roman" panose="02020603050405020304" pitchFamily="18" charset="0"/>
              </a:rPr>
              <a:t>Permettrait à l’œil une vision moins minérale et plus vivante, moins morte</a:t>
            </a:r>
          </a:p>
          <a:p>
            <a:pPr marL="285750" indent="-285750">
              <a:spcAft>
                <a:spcPts val="600"/>
              </a:spcAft>
              <a:buFont typeface="Arial" panose="020B0604020202020204" pitchFamily="34" charset="0"/>
              <a:buChar char="•"/>
            </a:pPr>
            <a:r>
              <a:rPr lang="fr-FR" sz="1700" kern="100" dirty="0">
                <a:latin typeface="Poppins" panose="00000500000000000000" pitchFamily="2" charset="0"/>
                <a:cs typeface="Times New Roman" panose="02020603050405020304" pitchFamily="18" charset="0"/>
              </a:rPr>
              <a:t>Va favoriser les ilots de fraicheur</a:t>
            </a:r>
          </a:p>
          <a:p>
            <a:pPr marL="285750" indent="-285750">
              <a:spcAft>
                <a:spcPts val="600"/>
              </a:spcAft>
              <a:buFont typeface="Arial" panose="020B0604020202020204" pitchFamily="34" charset="0"/>
              <a:buChar char="•"/>
            </a:pPr>
            <a:endParaRPr lang="fr-FR" sz="1700" kern="100" dirty="0">
              <a:latin typeface="Poppins" panose="00000500000000000000" pitchFamily="2" charset="0"/>
              <a:cs typeface="Times New Roman" panose="02020603050405020304" pitchFamily="18" charset="0"/>
            </a:endParaRPr>
          </a:p>
          <a:p>
            <a:pPr marL="285750" indent="-285750">
              <a:spcAft>
                <a:spcPts val="600"/>
              </a:spcAft>
              <a:buFont typeface="Arial" panose="020B0604020202020204" pitchFamily="34" charset="0"/>
              <a:buChar char="•"/>
            </a:pPr>
            <a:endParaRPr lang="fr-FR" sz="1700" kern="100" dirty="0">
              <a:latin typeface="Poppins" panose="00000500000000000000" pitchFamily="2" charset="0"/>
              <a:cs typeface="Times New Roman" panose="02020603050405020304" pitchFamily="18" charset="0"/>
            </a:endParaRPr>
          </a:p>
        </p:txBody>
      </p:sp>
      <p:sp>
        <p:nvSpPr>
          <p:cNvPr id="10" name="ZoneTexte 9">
            <a:extLst>
              <a:ext uri="{FF2B5EF4-FFF2-40B4-BE49-F238E27FC236}">
                <a16:creationId xmlns:a16="http://schemas.microsoft.com/office/drawing/2014/main" id="{F958CB01-0A50-097C-4935-88D51214BFD8}"/>
              </a:ext>
            </a:extLst>
          </p:cNvPr>
          <p:cNvSpPr txBox="1"/>
          <p:nvPr/>
        </p:nvSpPr>
        <p:spPr>
          <a:xfrm>
            <a:off x="8243417" y="1668379"/>
            <a:ext cx="1369096" cy="646331"/>
          </a:xfrm>
          <a:prstGeom prst="rect">
            <a:avLst/>
          </a:prstGeom>
          <a:noFill/>
        </p:spPr>
        <p:txBody>
          <a:bodyPr wrap="square" rtlCol="0">
            <a:spAutoFit/>
          </a:bodyPr>
          <a:lstStyle/>
          <a:p>
            <a:r>
              <a:rPr lang="fr-FR" dirty="0"/>
              <a:t>Ruine de </a:t>
            </a:r>
            <a:r>
              <a:rPr lang="fr-FR" dirty="0" err="1"/>
              <a:t>rome</a:t>
            </a:r>
            <a:endParaRPr lang="fr-FR" dirty="0"/>
          </a:p>
        </p:txBody>
      </p:sp>
      <p:pic>
        <p:nvPicPr>
          <p:cNvPr id="15" name="Image 14">
            <a:extLst>
              <a:ext uri="{FF2B5EF4-FFF2-40B4-BE49-F238E27FC236}">
                <a16:creationId xmlns:a16="http://schemas.microsoft.com/office/drawing/2014/main" id="{78F52783-B890-805A-FB1E-AA3C1E2344B8}"/>
              </a:ext>
            </a:extLst>
          </p:cNvPr>
          <p:cNvPicPr>
            <a:picLocks noChangeAspect="1"/>
          </p:cNvPicPr>
          <p:nvPr/>
        </p:nvPicPr>
        <p:blipFill>
          <a:blip r:embed="rId4"/>
          <a:stretch>
            <a:fillRect/>
          </a:stretch>
        </p:blipFill>
        <p:spPr>
          <a:xfrm>
            <a:off x="5273995" y="3859227"/>
            <a:ext cx="2552700" cy="2486025"/>
          </a:xfrm>
          <a:prstGeom prst="rect">
            <a:avLst/>
          </a:prstGeom>
        </p:spPr>
      </p:pic>
      <p:grpSp>
        <p:nvGrpSpPr>
          <p:cNvPr id="18" name="Groupe 17">
            <a:extLst>
              <a:ext uri="{FF2B5EF4-FFF2-40B4-BE49-F238E27FC236}">
                <a16:creationId xmlns:a16="http://schemas.microsoft.com/office/drawing/2014/main" id="{DAEC5D7F-4139-BD58-9ED8-C42BA0D30DAC}"/>
              </a:ext>
            </a:extLst>
          </p:cNvPr>
          <p:cNvGrpSpPr/>
          <p:nvPr/>
        </p:nvGrpSpPr>
        <p:grpSpPr>
          <a:xfrm>
            <a:off x="7164137" y="2765670"/>
            <a:ext cx="1378080" cy="1704960"/>
            <a:chOff x="7164137" y="2765670"/>
            <a:chExt cx="1378080" cy="1704960"/>
          </a:xfrm>
        </p:grpSpPr>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F9EAA612-AB77-1E66-BD9C-F07B47360396}"/>
                    </a:ext>
                  </a:extLst>
                </p14:cNvPr>
                <p14:cNvContentPartPr/>
                <p14:nvPr/>
              </p14:nvContentPartPr>
              <p14:xfrm>
                <a:off x="8243417" y="2765670"/>
                <a:ext cx="298800" cy="230760"/>
              </p14:xfrm>
            </p:contentPart>
          </mc:Choice>
          <mc:Fallback xmlns="">
            <p:pic>
              <p:nvPicPr>
                <p:cNvPr id="11" name="Encre 10">
                  <a:extLst>
                    <a:ext uri="{FF2B5EF4-FFF2-40B4-BE49-F238E27FC236}">
                      <a16:creationId xmlns:a16="http://schemas.microsoft.com/office/drawing/2014/main" id="{F9EAA612-AB77-1E66-BD9C-F07B47360396}"/>
                    </a:ext>
                  </a:extLst>
                </p:cNvPr>
                <p:cNvPicPr/>
                <p:nvPr/>
              </p:nvPicPr>
              <p:blipFill>
                <a:blip r:embed="rId6"/>
                <a:stretch>
                  <a:fillRect/>
                </a:stretch>
              </p:blipFill>
              <p:spPr>
                <a:xfrm>
                  <a:off x="8225417" y="2748030"/>
                  <a:ext cx="334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Encre 11">
                  <a:extLst>
                    <a:ext uri="{FF2B5EF4-FFF2-40B4-BE49-F238E27FC236}">
                      <a16:creationId xmlns:a16="http://schemas.microsoft.com/office/drawing/2014/main" id="{A839A305-070E-8C0D-98AB-5CCE03FCB96C}"/>
                    </a:ext>
                  </a:extLst>
                </p14:cNvPr>
                <p14:cNvContentPartPr/>
                <p14:nvPr/>
              </p14:nvContentPartPr>
              <p14:xfrm>
                <a:off x="8163857" y="2916510"/>
                <a:ext cx="124920" cy="154800"/>
              </p14:xfrm>
            </p:contentPart>
          </mc:Choice>
          <mc:Fallback xmlns="">
            <p:pic>
              <p:nvPicPr>
                <p:cNvPr id="12" name="Encre 11">
                  <a:extLst>
                    <a:ext uri="{FF2B5EF4-FFF2-40B4-BE49-F238E27FC236}">
                      <a16:creationId xmlns:a16="http://schemas.microsoft.com/office/drawing/2014/main" id="{A839A305-070E-8C0D-98AB-5CCE03FCB96C}"/>
                    </a:ext>
                  </a:extLst>
                </p:cNvPr>
                <p:cNvPicPr/>
                <p:nvPr/>
              </p:nvPicPr>
              <p:blipFill>
                <a:blip r:embed="rId8"/>
                <a:stretch>
                  <a:fillRect/>
                </a:stretch>
              </p:blipFill>
              <p:spPr>
                <a:xfrm>
                  <a:off x="8145857" y="2898870"/>
                  <a:ext cx="160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Encre 15">
                  <a:extLst>
                    <a:ext uri="{FF2B5EF4-FFF2-40B4-BE49-F238E27FC236}">
                      <a16:creationId xmlns:a16="http://schemas.microsoft.com/office/drawing/2014/main" id="{5A71CDBC-863E-8AAC-B681-CAEC1C0ABD60}"/>
                    </a:ext>
                  </a:extLst>
                </p14:cNvPr>
                <p14:cNvContentPartPr/>
                <p14:nvPr/>
              </p14:nvContentPartPr>
              <p14:xfrm>
                <a:off x="7426937" y="2870070"/>
                <a:ext cx="1011600" cy="1438200"/>
              </p14:xfrm>
            </p:contentPart>
          </mc:Choice>
          <mc:Fallback xmlns="">
            <p:pic>
              <p:nvPicPr>
                <p:cNvPr id="16" name="Encre 15">
                  <a:extLst>
                    <a:ext uri="{FF2B5EF4-FFF2-40B4-BE49-F238E27FC236}">
                      <a16:creationId xmlns:a16="http://schemas.microsoft.com/office/drawing/2014/main" id="{5A71CDBC-863E-8AAC-B681-CAEC1C0ABD60}"/>
                    </a:ext>
                  </a:extLst>
                </p:cNvPr>
                <p:cNvPicPr/>
                <p:nvPr/>
              </p:nvPicPr>
              <p:blipFill>
                <a:blip r:embed="rId10"/>
                <a:stretch>
                  <a:fillRect/>
                </a:stretch>
              </p:blipFill>
              <p:spPr>
                <a:xfrm>
                  <a:off x="7408937" y="2852070"/>
                  <a:ext cx="1047240" cy="147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Encre 16">
                  <a:extLst>
                    <a:ext uri="{FF2B5EF4-FFF2-40B4-BE49-F238E27FC236}">
                      <a16:creationId xmlns:a16="http://schemas.microsoft.com/office/drawing/2014/main" id="{01F8B359-E845-CF9E-BAFA-962B6339ABCF}"/>
                    </a:ext>
                  </a:extLst>
                </p14:cNvPr>
                <p14:cNvContentPartPr/>
                <p14:nvPr/>
              </p14:nvContentPartPr>
              <p14:xfrm>
                <a:off x="7164137" y="4224390"/>
                <a:ext cx="540000" cy="246240"/>
              </p14:xfrm>
            </p:contentPart>
          </mc:Choice>
          <mc:Fallback xmlns="">
            <p:pic>
              <p:nvPicPr>
                <p:cNvPr id="17" name="Encre 16">
                  <a:extLst>
                    <a:ext uri="{FF2B5EF4-FFF2-40B4-BE49-F238E27FC236}">
                      <a16:creationId xmlns:a16="http://schemas.microsoft.com/office/drawing/2014/main" id="{01F8B359-E845-CF9E-BAFA-962B6339ABCF}"/>
                    </a:ext>
                  </a:extLst>
                </p:cNvPr>
                <p:cNvPicPr/>
                <p:nvPr/>
              </p:nvPicPr>
              <p:blipFill>
                <a:blip r:embed="rId12"/>
                <a:stretch>
                  <a:fillRect/>
                </a:stretch>
              </p:blipFill>
              <p:spPr>
                <a:xfrm>
                  <a:off x="7146137" y="4206750"/>
                  <a:ext cx="575640" cy="281880"/>
                </a:xfrm>
                <a:prstGeom prst="rect">
                  <a:avLst/>
                </a:prstGeom>
              </p:spPr>
            </p:pic>
          </mc:Fallback>
        </mc:AlternateContent>
      </p:grpSp>
      <p:sp>
        <p:nvSpPr>
          <p:cNvPr id="19" name="ZoneTexte 18">
            <a:extLst>
              <a:ext uri="{FF2B5EF4-FFF2-40B4-BE49-F238E27FC236}">
                <a16:creationId xmlns:a16="http://schemas.microsoft.com/office/drawing/2014/main" id="{A11FBC24-FD04-6563-912B-553F529A2845}"/>
              </a:ext>
            </a:extLst>
          </p:cNvPr>
          <p:cNvSpPr txBox="1"/>
          <p:nvPr/>
        </p:nvSpPr>
        <p:spPr>
          <a:xfrm>
            <a:off x="9358697" y="5486400"/>
            <a:ext cx="2187492" cy="646331"/>
          </a:xfrm>
          <a:prstGeom prst="rect">
            <a:avLst/>
          </a:prstGeom>
          <a:noFill/>
        </p:spPr>
        <p:txBody>
          <a:bodyPr wrap="square" rtlCol="0">
            <a:spAutoFit/>
          </a:bodyPr>
          <a:lstStyle/>
          <a:p>
            <a:r>
              <a:rPr lang="fr-FR" dirty="0"/>
              <a:t>Clématite déjà présente</a:t>
            </a:r>
          </a:p>
        </p:txBody>
      </p:sp>
    </p:spTree>
    <p:extLst>
      <p:ext uri="{BB962C8B-B14F-4D97-AF65-F5344CB8AC3E}">
        <p14:creationId xmlns:p14="http://schemas.microsoft.com/office/powerpoint/2010/main" val="29550818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1084</TotalTime>
  <Words>1710</Words>
  <Application>Microsoft Office PowerPoint</Application>
  <PresentationFormat>Grand écran</PresentationFormat>
  <Paragraphs>143</Paragraphs>
  <Slides>18</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Aptos</vt:lpstr>
      <vt:lpstr>Aptos Display</vt:lpstr>
      <vt:lpstr>Arial</vt:lpstr>
      <vt:lpstr>Calibri</vt:lpstr>
      <vt:lpstr>Poppins</vt:lpstr>
      <vt:lpstr>Poppins Light</vt:lpstr>
      <vt:lpstr>Times New Roman</vt:lpstr>
      <vt:lpstr>Trebuchet MS</vt:lpstr>
      <vt:lpstr>Wingdings</vt:lpstr>
      <vt:lpstr>Thème Office</vt:lpstr>
      <vt:lpstr>Présentation PowerPoint</vt:lpstr>
      <vt:lpstr>Notre objectif : favoriser le développement de la biodiversité dans les communes de l’EMS</vt:lpstr>
      <vt:lpstr>Espaces qui peuvent être valorisés pour la bio diversité</vt:lpstr>
      <vt:lpstr>La gestion différenciée:  de multiples gains</vt:lpstr>
      <vt:lpstr>L’équipe de bénévoles d’Alsace Nature</vt:lpstr>
      <vt:lpstr>Visite « terrain » effectué le 4 janvier</vt:lpstr>
      <vt:lpstr>Situation actuelle :Le long des berges</vt:lpstr>
      <vt:lpstr>Propositions : Le long des berges</vt:lpstr>
      <vt:lpstr>Suggestion, le long du mur</vt:lpstr>
      <vt:lpstr>Situation actuelle : Vue sur la digue, prés de la gravière: un long ruban sans fonction économique, dont le potentiel écologique est ignoré</vt:lpstr>
      <vt:lpstr>Propositions: le long de la digue, réduire les fauches à 2 par an, et monter la hauteur de coupe  </vt:lpstr>
      <vt:lpstr> Propositions: intervenir plus rarement sur toute la digue et moins profondement</vt:lpstr>
      <vt:lpstr>Situation actuelle La rue de la gravière entourée de bandes herbeuses et de roselières coupées à ras. </vt:lpstr>
      <vt:lpstr>Présentation PowerPoint</vt:lpstr>
      <vt:lpstr>un saule tétard qui s’est fracturé, faute d’entretien est devenu un énorme refuge pour la biodiversité (chauve souris, oiseaux, insectes..).   A conserver!!!!  Il va servir de garde manger entre autre à la rousserole</vt:lpstr>
      <vt:lpstr>annexes</vt:lpstr>
      <vt:lpstr>L’ Œillet superbe  a un statut « protégé » en Alsace  </vt:lpstr>
      <vt:lpstr>Protégée par la loi, la courageuse rousserole effarvate migre jusqu’en Afrique du Sud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Anne-Claire peter</dc:creator>
  <cp:lastModifiedBy>Anne-Claire peter</cp:lastModifiedBy>
  <cp:revision>2</cp:revision>
  <dcterms:created xsi:type="dcterms:W3CDTF">2025-01-05T11:38:37Z</dcterms:created>
  <dcterms:modified xsi:type="dcterms:W3CDTF">2025-01-12T17:45:22Z</dcterms:modified>
</cp:coreProperties>
</file>