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71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169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803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98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608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4515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2890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14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014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027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7272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377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8ED8-5A9D-4EFE-8ABF-D1474E25937B}" type="datetimeFigureOut">
              <a:rPr lang="de-DE" smtClean="0"/>
              <a:t>22.01.2022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74F27-FBA8-44AC-8058-27516AEC39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618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925CC696-1241-426A-8BF8-EAB3EF44BF90}"/>
              </a:ext>
            </a:extLst>
          </p:cNvPr>
          <p:cNvSpPr/>
          <p:nvPr/>
        </p:nvSpPr>
        <p:spPr>
          <a:xfrm>
            <a:off x="1" y="443732"/>
            <a:ext cx="9039966" cy="4402040"/>
          </a:xfrm>
          <a:prstGeom prst="rect">
            <a:avLst/>
          </a:prstGeom>
          <a:ln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Text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C613775F-3926-47A7-87A4-EC11A0F75724}"/>
              </a:ext>
            </a:extLst>
          </p:cNvPr>
          <p:cNvSpPr/>
          <p:nvPr/>
        </p:nvSpPr>
        <p:spPr>
          <a:xfrm>
            <a:off x="4314654" y="4844942"/>
            <a:ext cx="4725312" cy="475625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Software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289F3CF-C172-4A80-981A-9BC19552A05A}"/>
              </a:ext>
            </a:extLst>
          </p:cNvPr>
          <p:cNvSpPr/>
          <p:nvPr/>
        </p:nvSpPr>
        <p:spPr>
          <a:xfrm>
            <a:off x="0" y="0"/>
            <a:ext cx="6400800" cy="44331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Methodenname oder Fähigkeit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DB9E5E1-801B-4751-B3B5-E02CA19D9537}"/>
              </a:ext>
            </a:extLst>
          </p:cNvPr>
          <p:cNvSpPr/>
          <p:nvPr/>
        </p:nvSpPr>
        <p:spPr>
          <a:xfrm>
            <a:off x="6400800" y="0"/>
            <a:ext cx="6400801" cy="44331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Ersteller und Datum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31F0CAE-E963-4909-878D-F448D820BF0D}"/>
              </a:ext>
            </a:extLst>
          </p:cNvPr>
          <p:cNvSpPr/>
          <p:nvPr/>
        </p:nvSpPr>
        <p:spPr>
          <a:xfrm>
            <a:off x="9039966" y="4844529"/>
            <a:ext cx="3761635" cy="4756672"/>
          </a:xfrm>
          <a:prstGeom prst="rect">
            <a:avLst/>
          </a:prstGeom>
          <a:ln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Links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B3A9074-B90B-4107-8789-9A357616BA81}"/>
              </a:ext>
            </a:extLst>
          </p:cNvPr>
          <p:cNvSpPr/>
          <p:nvPr/>
        </p:nvSpPr>
        <p:spPr>
          <a:xfrm>
            <a:off x="9039966" y="447645"/>
            <a:ext cx="3761634" cy="4396883"/>
          </a:xfrm>
          <a:prstGeom prst="rect">
            <a:avLst/>
          </a:prstGeom>
          <a:ln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Bilder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DF44E05-4512-4B6C-9079-3D0D3A9E405E}"/>
              </a:ext>
            </a:extLst>
          </p:cNvPr>
          <p:cNvSpPr/>
          <p:nvPr/>
        </p:nvSpPr>
        <p:spPr>
          <a:xfrm>
            <a:off x="0" y="4845356"/>
            <a:ext cx="4314654" cy="4755844"/>
          </a:xfrm>
          <a:prstGeom prst="rect">
            <a:avLst/>
          </a:prstGeom>
          <a:ln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Best Practice</a:t>
            </a:r>
          </a:p>
        </p:txBody>
      </p:sp>
    </p:spTree>
    <p:extLst>
      <p:ext uri="{BB962C8B-B14F-4D97-AF65-F5344CB8AC3E}">
        <p14:creationId xmlns:p14="http://schemas.microsoft.com/office/powerpoint/2010/main" val="2434286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</Words>
  <Application>Microsoft Office PowerPoint</Application>
  <PresentationFormat>A3-Papier (297 x 420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Robert Falkenstein</dc:creator>
  <cp:lastModifiedBy>Robert Falkenstein</cp:lastModifiedBy>
  <cp:revision>6</cp:revision>
  <dcterms:created xsi:type="dcterms:W3CDTF">2022-01-22T12:33:27Z</dcterms:created>
  <dcterms:modified xsi:type="dcterms:W3CDTF">2022-01-22T15:33:18Z</dcterms:modified>
</cp:coreProperties>
</file>