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5"/>
  </p:notesMasterIdLst>
  <p:sldIdLst>
    <p:sldId id="256" r:id="rId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4674"/>
  </p:normalViewPr>
  <p:slideViewPr>
    <p:cSldViewPr snapToGrid="0" snapToObjects="1">
      <p:cViewPr varScale="1">
        <p:scale>
          <a:sx n="153" d="100"/>
          <a:sy n="153" d="100"/>
        </p:scale>
        <p:origin x="186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0FAB-7C79-624F-AA6C-DB8E3A1CE222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4D01-F147-D448-B427-08DF1367C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4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4D01-F147-D448-B427-08DF1367C0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9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2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4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0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3D160-EB13-A843-A65D-3CA249D0B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15E663-AA3B-9343-8041-974A3181E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1F800-4C81-1645-91B5-B544FC18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DD7BB6-0DF6-0F4A-8901-26D153C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BBCF3F-DC4A-D047-89C1-C369053B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89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ED516-F506-7A43-9117-60378399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BA57E3-0219-B440-ACCB-D89712CA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AA2BAF-25E2-AC4C-95DE-825A3AB2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AA340-49DC-A545-8773-7E725F13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E65BF4-2D62-9747-9173-7B8AEE6E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70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8F52D-5FCF-EF4F-B2AF-01030B90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C9E34-CEBC-DF42-BB93-E0E2766AE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8FAD94-C2FC-7A42-8312-F683D844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6127F7-6B7D-1149-846B-7882770F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07D4B6-9400-E940-AA3C-C3C29899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72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8626D-CFE8-FA4D-89C3-D638E500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29A3E3-648E-0148-A82B-0A971144C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9736E1-1C08-464E-B732-02A8A8AB7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EFD8E-5C3C-324F-86BE-1B8AC3BF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FE6141-45D7-C84C-A907-978C93BC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141737-47E2-8C4B-93B5-B937EAB5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8C856-4904-D143-9B77-483CAD8B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06E8A0-26EA-634F-9396-551C5CF22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A774E0-F7DD-984B-955D-E0DFF50F2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E18153-8C74-A848-B816-4BDD5961B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7637B7-40B6-6848-B3A7-F69C0C042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D5345C-F0E6-1D40-838A-61A9501E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66687E-CC53-A747-9857-802585E8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EB347F-A7A1-8D40-B218-EE5B9299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26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E0CD4-8FD4-D049-88C3-74DBF30F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3C4474-5FB4-FC46-A89A-06790F0B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EECADB-0BC0-3E4B-AA57-DF4AC1BC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5838FE-80CE-1A4D-B567-93D5576C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51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B804DE-19DD-284A-800C-050AB18A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85F25F-4636-8241-ABF2-7AF25FCA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CEF365-D170-F44F-A90F-B07E8B58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70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4322F-6618-7F48-B04E-16DFF297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96E27E-D4CC-F944-82AD-8B30BF1A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93A73-2AF2-344D-AE7A-0D32BE290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F865FF-5DD9-1E48-B5AE-0B15B13F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299E3F-1EE5-C649-8B97-78426D30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8E2DD9-DCDD-AB4C-965E-DAA8D6A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56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57BB9-DD36-714C-9467-4C317E67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B45791-A694-E346-BDB8-FA04EB23B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B59D48-E045-9D46-A2D3-C0AD577F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0A9B9-6E90-AF4D-9853-97BB1C9D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4B2489-98F1-C946-9AE8-F3A04241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381766-E8B1-244A-9D2D-BAD0CADD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4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A9DAF-9A4B-8148-84BD-6A149901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E29FD7-76B8-674D-8D0B-B8CAA7CF6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28087B-EB39-4B4F-9BA9-64D7C748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B32319-E0A0-D749-B199-69B10DFE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B09F36-4556-3A4E-9F6D-8CDB9FEA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6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91AC1C-B0B0-B247-A308-78A283FD7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F69381-0AD7-3A4C-AF63-7B800EFAB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CB403E-6EB7-984A-946E-AF3BFA2A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D24C02D2-4126-D74A-A715-8E2F146AD2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43CA67-2A25-294B-B3E4-1C446018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7347C-17AB-0F42-87B5-9FD736FD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8CE663A8-B7C7-9146-B839-BF771360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44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FD77F-F22A-274A-846D-A96D020A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BB5303-9A70-2F4D-8E7C-3E291825C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6D26E5-DB34-AE47-91C7-5995CD09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246D0-E970-B141-9EF4-CEBEFE2B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7E2AE-8E65-714F-BC74-36CF6F4D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94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C7A88-42AF-694B-A8D6-68A0654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C297E-5A10-AA45-B079-FF633CC5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4C25E-772A-B940-A22F-4AB33293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F5AA9A-0546-8C4F-811C-D37B28D4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E578A-C7E2-0941-88E5-1640D042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8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79C27-0009-C644-B94E-CFE91902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022F50-D4C7-8246-99C0-824D0F6F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2F375-4E6B-B54E-B174-075E909A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224783-1EA4-FE40-A0E4-C5E27B88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F2781-EFCA-8D42-A445-C67AAC38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135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88D48-6C3D-AE45-8088-F832C43F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58F11-B40C-5F43-826A-091B29301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3717CD-705F-DF4B-AC05-6BB7F2D82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1AF495-12C6-6049-9B76-97B02707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669FC3-9F8B-CF42-B933-24323FA0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6DCAF2-835A-E946-BBBE-580D4F38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000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84BF-0018-364A-BDDA-BFFBCAC1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BFA312-8BE3-D847-BBBD-F10046396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8B2CC7-B29D-5B4E-A38A-0B772DD1E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90431A-AD8A-9548-B056-929CCFB8B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D4D2CC-94CA-DD4B-8638-752C83EFB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8633A3-A17C-0149-88F7-136A12BA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B2BF88-E702-2148-8F8A-27929B63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29776F-3B4E-D24D-B6E6-1D318FD8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51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6AEB-8243-D34E-8A3B-EED0FEFE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FED1AD-0EDA-7A43-A94A-A9CAF9A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4E5E06-286F-514E-A8FE-363E29FA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B84F03-9068-1543-B713-C5373A64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23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5F7FB5-0865-6549-AB71-6B9E8060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2D83D1-3221-3A43-A870-4BBB079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C5D95-4B15-CB4A-965E-F466A219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28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370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9C7B6-F951-134C-8974-5553FB81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E30278-EC68-2042-8DA4-5425E0E5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BB8987-4987-D842-AA82-0328D39C7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93C1FC-F746-8E4E-B770-2B112858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C582E6-145D-BB49-86BD-00AC030D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01009C-92C3-8C4A-B994-FB5804C8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22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E7B87-D3A8-BF4A-9187-46E2CE8B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4B2A52-CD73-AC48-A92D-67BAB966A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AEF97C-2872-3B46-99B5-32A6D6E83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10908A-4967-E642-B055-46F1BC3A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49730-1B20-3C4C-A9BE-0703C998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3E8F11-3724-CE43-8377-71B45DCB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306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99B62-ED7D-E84E-8F29-393DBC97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F45207-29E1-454F-9FA8-D0560D27A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084D6-1D3A-3744-99FF-0C39A4FC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A69C22-3365-D349-949C-FC7FB0A5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BCA2E8-F820-834D-807B-DD62A69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39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5B9311-5093-A140-9A34-7CD55879B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852ED5-6EA3-FF43-962F-ADEC70764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035BD-1537-7948-A240-42BC609E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9AC97A13-31E7-7B47-80B9-BC9CD2E578B9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41D24-8844-C249-9DF0-DE8AFA90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816948-32AC-AA43-B0FE-E7308084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E0F720C7-E199-AE4C-A304-8675CDFBC0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424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05A248-66BA-2244-806A-1D5E0F8F4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8850" y="2189163"/>
            <a:ext cx="1963738" cy="326707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38E0C87-A243-0941-AAB0-611A44DD0B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5450" y="3252788"/>
            <a:ext cx="2278063" cy="2428875"/>
          </a:xfrm>
          <a:prstGeom prst="rect">
            <a:avLst/>
          </a:prstGeom>
          <a:effectLst>
            <a:softEdge rad="50800"/>
          </a:effec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4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8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81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6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36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3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BB36-769D-5747-B93A-F0926D256086}" type="datetimeFigureOut">
              <a:rPr lang="de-DE" smtClean="0"/>
              <a:t>22.01.2022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5EAC-6BE5-F94D-A454-D1A4A6C64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C418985-2082-A24D-B7C8-1ED424E149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52359" y="1893372"/>
            <a:ext cx="2827038" cy="264302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9D9E503-FFE7-0344-AAA9-2669CACFFC9C}"/>
              </a:ext>
            </a:extLst>
          </p:cNvPr>
          <p:cNvSpPr txBox="1"/>
          <p:nvPr userDrawn="1"/>
        </p:nvSpPr>
        <p:spPr>
          <a:xfrm>
            <a:off x="451263" y="471562"/>
            <a:ext cx="6028134" cy="83099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VIERZEHNHEILIGEN</a:t>
            </a:r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Anliegen, Herausforderung, Anliegen, Herausforderung, Anliegen,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3D225F-D56C-B040-9518-0598CF5B54FC}"/>
              </a:ext>
            </a:extLst>
          </p:cNvPr>
          <p:cNvSpPr txBox="1"/>
          <p:nvPr userDrawn="1"/>
        </p:nvSpPr>
        <p:spPr>
          <a:xfrm>
            <a:off x="4056555" y="1934394"/>
            <a:ext cx="2196012" cy="26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Problem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Framing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Blabla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Blabla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Blablabla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Blablba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Jhgkjgsdf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Jhejlfe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endParaRPr lang="de-DE" sz="1246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endParaRPr lang="de-DE" sz="1246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endParaRPr lang="de-DE" sz="1246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endParaRPr lang="de-DE" sz="1246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endParaRPr lang="de-DE" sz="1246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648451A-76BF-C143-8B9E-28BABF2941A7}"/>
              </a:ext>
            </a:extLst>
          </p:cNvPr>
          <p:cNvSpPr txBox="1"/>
          <p:nvPr userDrawn="1"/>
        </p:nvSpPr>
        <p:spPr>
          <a:xfrm>
            <a:off x="1293146" y="6141505"/>
            <a:ext cx="8174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Sommersemester 2019.  Team: Name Nachname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1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, Name Nachname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2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, Name Nachname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3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, Name Nachname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4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, Name Nachname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5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, Name Nachname, Name Nachname, Name Nachname, Name Nachname, Name Nachname, Coach:  Name Nachname,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6241B45-3C57-4A45-8A59-8C4190A9298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8454" y="6173456"/>
            <a:ext cx="770323" cy="37188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C97F9F3-E17A-4E49-A38A-53E170656256}"/>
              </a:ext>
            </a:extLst>
          </p:cNvPr>
          <p:cNvSpPr txBox="1"/>
          <p:nvPr userDrawn="1"/>
        </p:nvSpPr>
        <p:spPr>
          <a:xfrm>
            <a:off x="451263" y="4996345"/>
            <a:ext cx="6028134" cy="10464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LESSONS LEARNED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Anliegen, Herausforderung, Anliegen, Herausforderung, Anliegen, Herausforderung, </a:t>
            </a: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E17954-13C9-E24C-9EA7-CAA9CB42E789}"/>
              </a:ext>
            </a:extLst>
          </p:cNvPr>
          <p:cNvSpPr txBox="1"/>
          <p:nvPr userDrawn="1"/>
        </p:nvSpPr>
        <p:spPr>
          <a:xfrm>
            <a:off x="6677669" y="471562"/>
            <a:ext cx="2789932" cy="55878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Ergebnisse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</a:t>
            </a: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Anliegen, Herausforderung, Anliegen, Herausforderung, Anliegen, Herausforderung, Anliegen, Herausforderung, Anliegen, Herausforderung, Anliegen, Herausforderung, Anliegen, Herausforderung, </a:t>
            </a: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27C0398-6D9A-654B-AE88-0A87C5B5C9A3}"/>
              </a:ext>
            </a:extLst>
          </p:cNvPr>
          <p:cNvSpPr/>
          <p:nvPr userDrawn="1"/>
        </p:nvSpPr>
        <p:spPr>
          <a:xfrm>
            <a:off x="451263" y="1433231"/>
            <a:ext cx="3180190" cy="34324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3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9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feld 48">
            <a:extLst>
              <a:ext uri="{FF2B5EF4-FFF2-40B4-BE49-F238E27FC236}">
                <a16:creationId xmlns:a16="http://schemas.microsoft.com/office/drawing/2014/main" id="{783403F1-F7C4-1F42-87EA-9C45F520A4F2}"/>
              </a:ext>
            </a:extLst>
          </p:cNvPr>
          <p:cNvSpPr txBox="1"/>
          <p:nvPr/>
        </p:nvSpPr>
        <p:spPr>
          <a:xfrm>
            <a:off x="6683971" y="348394"/>
            <a:ext cx="2789932" cy="570441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ERGEBNISSE</a:t>
            </a: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&lt;&gt;</a:t>
            </a: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&lt;&gt;</a:t>
            </a:r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EAF14F5E-235E-5546-AA87-A1E98871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59" y="1855273"/>
            <a:ext cx="2827038" cy="264302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F6FE1FF-F6F1-4B4F-BD89-B5D0E9289B11}"/>
              </a:ext>
            </a:extLst>
          </p:cNvPr>
          <p:cNvSpPr txBox="1"/>
          <p:nvPr/>
        </p:nvSpPr>
        <p:spPr>
          <a:xfrm>
            <a:off x="451263" y="348395"/>
            <a:ext cx="6028134" cy="83099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503020203060202" pitchFamily="34" charset="77"/>
                <a:cs typeface="Telugu Sangam MN" pitchFamily="2" charset="0"/>
              </a:rPr>
              <a:t>&lt;Name Projekt&gt;</a:t>
            </a:r>
            <a:endParaRPr lang="de-DE" sz="1108" dirty="0">
              <a:solidFill>
                <a:schemeClr val="tx1">
                  <a:lumMod val="65000"/>
                  <a:lumOff val="35000"/>
                </a:schemeClr>
              </a:solidFill>
              <a:latin typeface="Brandon Grotesque Medium" panose="020B0503020203060202" pitchFamily="34" charset="77"/>
              <a:cs typeface="Telugu Sangam MN" pitchFamily="2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&lt;Umschreibung&gt;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EFD0C4F-D4E8-3C4D-A961-5DB907223014}"/>
              </a:ext>
            </a:extLst>
          </p:cNvPr>
          <p:cNvSpPr txBox="1"/>
          <p:nvPr/>
        </p:nvSpPr>
        <p:spPr>
          <a:xfrm>
            <a:off x="3750794" y="1938674"/>
            <a:ext cx="266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PROBLEM FRAMING</a:t>
            </a:r>
          </a:p>
          <a:p>
            <a:pPr marL="22431" indent="-123056">
              <a:buFont typeface="Wingdings" pitchFamily="2" charset="2"/>
              <a:buChar char="§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  <a:p>
            <a:pPr marL="22431" indent="-123056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&lt;&gt;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61E589-073F-C140-87E5-D2D3593C66FF}"/>
              </a:ext>
            </a:extLst>
          </p:cNvPr>
          <p:cNvSpPr txBox="1"/>
          <p:nvPr/>
        </p:nvSpPr>
        <p:spPr>
          <a:xfrm>
            <a:off x="1408712" y="6032039"/>
            <a:ext cx="8065191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503020203060202" pitchFamily="34" charset="77"/>
                <a:cs typeface="Telugu Sangam MN" pitchFamily="2" charset="0"/>
              </a:rPr>
              <a:t>Wintersemester 2021/2022.  </a:t>
            </a:r>
          </a:p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503020203060202" pitchFamily="34" charset="77"/>
                <a:cs typeface="Telugu Sangam MN" pitchFamily="2" charset="0"/>
              </a:rPr>
              <a:t>Team: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Person1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1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, Person2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2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, Person3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3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, Person4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4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, Person5</a:t>
            </a:r>
            <a:r>
              <a:rPr lang="de-DE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5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,…</a:t>
            </a:r>
            <a:endParaRPr lang="de-DE" sz="1100" baseline="30000" dirty="0">
              <a:solidFill>
                <a:schemeClr val="tx1">
                  <a:lumMod val="65000"/>
                  <a:lumOff val="35000"/>
                </a:schemeClr>
              </a:solidFill>
              <a:latin typeface="Brandon Grotesque Light" panose="020B0303020203060202" pitchFamily="34" charset="77"/>
              <a:cs typeface="Telugu Sangam MN" pitchFamily="2" charset="0"/>
            </a:endParaRPr>
          </a:p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503020203060202" pitchFamily="34" charset="77"/>
                <a:cs typeface="Telugu Sangam MN" pitchFamily="2" charset="0"/>
              </a:rPr>
              <a:t>Coach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: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Light" panose="020B0303020203060202" pitchFamily="34" charset="77"/>
                <a:cs typeface="Telugu Sangam MN" pitchFamily="2" charset="0"/>
              </a:rPr>
              <a:t>  &lt;Name&gt;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D61649F-85EC-3449-A6EF-860BE1C9B615}"/>
              </a:ext>
            </a:extLst>
          </p:cNvPr>
          <p:cNvSpPr txBox="1"/>
          <p:nvPr/>
        </p:nvSpPr>
        <p:spPr>
          <a:xfrm>
            <a:off x="451263" y="4599584"/>
            <a:ext cx="6008350" cy="79351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LESSONS LEARNED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cs typeface="Telugu Sangam MN" pitchFamily="2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&lt;&gt;</a:t>
            </a: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&lt;&gt;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62ADD52-2D6A-F948-9E6F-BB86D1E3C061}"/>
              </a:ext>
            </a:extLst>
          </p:cNvPr>
          <p:cNvSpPr/>
          <p:nvPr/>
        </p:nvSpPr>
        <p:spPr>
          <a:xfrm>
            <a:off x="451263" y="1384742"/>
            <a:ext cx="3031870" cy="31135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03CC50E-8138-4A44-9CB9-884196B2CF69}"/>
              </a:ext>
            </a:extLst>
          </p:cNvPr>
          <p:cNvSpPr txBox="1"/>
          <p:nvPr/>
        </p:nvSpPr>
        <p:spPr>
          <a:xfrm>
            <a:off x="545376" y="3530871"/>
            <a:ext cx="113400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Person</a:t>
            </a:r>
            <a:r>
              <a:rPr lang="de-DE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2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86A0B17-1C16-8843-B9D8-CBB5A48C1B29}"/>
              </a:ext>
            </a:extLst>
          </p:cNvPr>
          <p:cNvSpPr/>
          <p:nvPr/>
        </p:nvSpPr>
        <p:spPr>
          <a:xfrm>
            <a:off x="453072" y="135424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TEAM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6767B6F-2276-604E-BA9D-0C31DFADB849}"/>
              </a:ext>
            </a:extLst>
          </p:cNvPr>
          <p:cNvSpPr txBox="1"/>
          <p:nvPr/>
        </p:nvSpPr>
        <p:spPr>
          <a:xfrm>
            <a:off x="2510665" y="2279537"/>
            <a:ext cx="78106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Person3</a:t>
            </a:r>
            <a:r>
              <a:rPr lang="de-DE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3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02D30D6A-7BFC-594F-96B0-C0127110A98F}"/>
              </a:ext>
            </a:extLst>
          </p:cNvPr>
          <p:cNvSpPr txBox="1"/>
          <p:nvPr/>
        </p:nvSpPr>
        <p:spPr>
          <a:xfrm>
            <a:off x="1569884" y="2350630"/>
            <a:ext cx="77155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Person4</a:t>
            </a:r>
            <a:r>
              <a:rPr lang="de-DE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4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4438F655-5546-FF40-931B-41A372956D08}"/>
              </a:ext>
            </a:extLst>
          </p:cNvPr>
          <p:cNvSpPr txBox="1"/>
          <p:nvPr/>
        </p:nvSpPr>
        <p:spPr>
          <a:xfrm>
            <a:off x="2093476" y="3456864"/>
            <a:ext cx="113400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Person1</a:t>
            </a:r>
            <a:r>
              <a:rPr lang="de-DE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1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elugu Sangam MN" pitchFamily="2" charset="0"/>
            </a:endParaRP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E696F1CF-951F-FA43-8239-55F8EEDFF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9" y="6099300"/>
            <a:ext cx="938439" cy="453040"/>
          </a:xfrm>
          <a:prstGeom prst="rect">
            <a:avLst/>
          </a:prstGeom>
        </p:spPr>
      </p:pic>
      <p:sp>
        <p:nvSpPr>
          <p:cNvPr id="112" name="Textfeld 111">
            <a:extLst>
              <a:ext uri="{FF2B5EF4-FFF2-40B4-BE49-F238E27FC236}">
                <a16:creationId xmlns:a16="http://schemas.microsoft.com/office/drawing/2014/main" id="{701320E6-7A4D-5E47-94C1-FB33A40DC255}"/>
              </a:ext>
            </a:extLst>
          </p:cNvPr>
          <p:cNvSpPr txBox="1"/>
          <p:nvPr/>
        </p:nvSpPr>
        <p:spPr>
          <a:xfrm>
            <a:off x="493972" y="2473410"/>
            <a:ext cx="10981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Person5</a:t>
            </a:r>
            <a:r>
              <a:rPr lang="de-DE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" panose="020B0503020203060202" pitchFamily="34" charset="77"/>
                <a:cs typeface="Telugu Sangam MN" pitchFamily="2" charset="0"/>
              </a:rPr>
              <a:t>5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Brandon Grotesque" panose="020B0503020203060202" pitchFamily="34" charset="77"/>
              <a:cs typeface="Telugu Sangam MN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62760F-1ADB-4B0C-B523-C96D89187570}"/>
              </a:ext>
            </a:extLst>
          </p:cNvPr>
          <p:cNvSpPr txBox="1"/>
          <p:nvPr/>
        </p:nvSpPr>
        <p:spPr>
          <a:xfrm>
            <a:off x="458093" y="5452645"/>
            <a:ext cx="6008350" cy="60016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Methoden &amp; Fähigkeiten</a:t>
            </a: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elugu Sangam MN" pitchFamily="2" charset="0"/>
              </a:rPr>
              <a:t>&lt;&gt;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05B7B6-496F-44B6-A5B1-BB23FD128868}"/>
              </a:ext>
            </a:extLst>
          </p:cNvPr>
          <p:cNvSpPr txBox="1"/>
          <p:nvPr/>
        </p:nvSpPr>
        <p:spPr>
          <a:xfrm>
            <a:off x="1569884" y="3886654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9126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A4-Papier (210 x 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Brandon Grotesque</vt:lpstr>
      <vt:lpstr>Brandon Grotesque Light</vt:lpstr>
      <vt:lpstr>Brandon Grotesque Medium</vt:lpstr>
      <vt:lpstr>Calibri</vt:lpstr>
      <vt:lpstr>Calibri Light</vt:lpstr>
      <vt:lpstr>Wingdings</vt:lpstr>
      <vt:lpstr>Office</vt:lpstr>
      <vt:lpstr>Benutzerdefiniertes Design</vt:lpstr>
      <vt:lpstr>1_Benutzerdefiniertes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Robert Falkenstein</cp:lastModifiedBy>
  <cp:revision>108</cp:revision>
  <cp:lastPrinted>2019-07-06T07:41:38Z</cp:lastPrinted>
  <dcterms:created xsi:type="dcterms:W3CDTF">2019-06-28T11:12:01Z</dcterms:created>
  <dcterms:modified xsi:type="dcterms:W3CDTF">2022-01-22T13:55:46Z</dcterms:modified>
</cp:coreProperties>
</file>